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ZDF zoom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43218</c:v>
                </c:pt>
                <c:pt idx="1">
                  <c:v>43219</c:v>
                </c:pt>
                <c:pt idx="2">
                  <c:v>43220</c:v>
                </c:pt>
                <c:pt idx="3">
                  <c:v>43221</c:v>
                </c:pt>
                <c:pt idx="4">
                  <c:v>43222</c:v>
                </c:pt>
                <c:pt idx="5">
                  <c:v>43223</c:v>
                </c:pt>
                <c:pt idx="6">
                  <c:v>43224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22</c:v>
                </c:pt>
                <c:pt idx="1">
                  <c:v>21</c:v>
                </c:pt>
                <c:pt idx="2">
                  <c:v>39</c:v>
                </c:pt>
                <c:pt idx="3">
                  <c:v>25</c:v>
                </c:pt>
                <c:pt idx="4">
                  <c:v>40</c:v>
                </c:pt>
                <c:pt idx="5">
                  <c:v>8</c:v>
                </c:pt>
                <c:pt idx="6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4F-48F6-BFCA-5B7AC0052C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660864"/>
        <c:axId val="344661192"/>
      </c:lineChart>
      <c:dateAx>
        <c:axId val="344660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61192"/>
        <c:crosses val="autoZero"/>
        <c:auto val="1"/>
        <c:lblOffset val="100"/>
        <c:baseTimeUnit val="days"/>
      </c:dateAx>
      <c:valAx>
        <c:axId val="344661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6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0DFC34-FD9A-4D27-843F-C77E76CC2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ZDF zoom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428836-48EE-47E6-999B-D2A138A392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1816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D1563-3D53-45EF-AE9B-79382C2E0A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04/28/2018 - 05/04/2018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2417F5-173D-4287-B324-9D0E3306E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568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ZDF zoom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ZDF zoom</dc:title>
  <dc:creator>Administrator</dc:creator>
  <cp:lastModifiedBy>Administrator</cp:lastModifiedBy>
  <cp:revision>1</cp:revision>
  <dcterms:created xsi:type="dcterms:W3CDTF">2018-05-22T13:58:08Z</dcterms:created>
  <dcterms:modified xsi:type="dcterms:W3CDTF">2018-05-22T13:58:13Z</dcterms:modified>
</cp:coreProperties>
</file>