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D1C-424A-ACC2-F7DA83029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18320"/>
        <c:axId val="277365120"/>
      </c:lineChart>
      <c:catAx>
        <c:axId val="27621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65120"/>
        <c:crosses val="autoZero"/>
        <c:auto val="1"/>
        <c:lblAlgn val="ctr"/>
        <c:lblOffset val="100"/>
        <c:noMultiLvlLbl val="0"/>
      </c:catAx>
      <c:valAx>
        <c:axId val="27736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1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3AA9-60CB-4A98-9404-EB7F2948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93310-5D32-4990-B7E9-183BF1A91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748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21649-41FB-42F7-B122-49564B9E1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04/21/2018 - 04/27/2018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8E8F0-A853-4194-8125-36F1D1FED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84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ZDF zoom</dc:title>
  <dc:creator>Administrator</dc:creator>
  <cp:lastModifiedBy>Administrator</cp:lastModifiedBy>
  <cp:revision>1</cp:revision>
  <dcterms:created xsi:type="dcterms:W3CDTF">2018-05-22T13:56:16Z</dcterms:created>
  <dcterms:modified xsi:type="dcterms:W3CDTF">2018-05-22T13:56:20Z</dcterms:modified>
</cp:coreProperties>
</file>