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Sheet1!$A$2:$A$54</c:f>
            </c:multiLvlStrRef>
          </c:cat>
          <c:val>
            <c:numRef>
              <c:f>Sheet1!$B$2:$B$54</c:f>
            </c:numRef>
          </c:val>
          <c:smooth val="0"/>
          <c:extLst>
            <c:ext xmlns:c16="http://schemas.microsoft.com/office/drawing/2014/chart" uri="{C3380CC4-5D6E-409C-BE32-E72D297353CC}">
              <c16:uniqueId val="{00000000-D843-4EAC-B16F-66B2B5148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292440"/>
        <c:axId val="274144112"/>
      </c:lineChart>
      <c:catAx>
        <c:axId val="32329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44112"/>
        <c:crosses val="autoZero"/>
        <c:auto val="1"/>
        <c:lblAlgn val="ctr"/>
        <c:lblOffset val="100"/>
        <c:noMultiLvlLbl val="0"/>
      </c:catAx>
      <c:valAx>
        <c:axId val="27414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9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C9C5-B2FE-4D62-A7EF-C724900E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0CBA11-FFCC-4F90-B320-C4E5B8ABF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5485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734DA-AA4C-489C-8931-67CD2623F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12/26/2016 - 12/31/2017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EC13E-BD1D-4B6A-B120-FF6BB5BCB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88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ZDF zoom</dc:title>
  <dc:creator>Administrator</dc:creator>
  <cp:lastModifiedBy>Administrator</cp:lastModifiedBy>
  <cp:revision>1</cp:revision>
  <dcterms:created xsi:type="dcterms:W3CDTF">2018-05-22T13:44:01Z</dcterms:created>
  <dcterms:modified xsi:type="dcterms:W3CDTF">2018-05-22T13:44:06Z</dcterms:modified>
</cp:coreProperties>
</file>