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 zoom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  <c:pt idx="10">
                  <c:v>43171</c:v>
                </c:pt>
                <c:pt idx="11">
                  <c:v>43178</c:v>
                </c:pt>
                <c:pt idx="12">
                  <c:v>43185</c:v>
                </c:pt>
                <c:pt idx="13">
                  <c:v>43192</c:v>
                </c:pt>
                <c:pt idx="14">
                  <c:v>43199</c:v>
                </c:pt>
                <c:pt idx="15">
                  <c:v>43206</c:v>
                </c:pt>
                <c:pt idx="16">
                  <c:v>43213</c:v>
                </c:pt>
                <c:pt idx="17">
                  <c:v>43220</c:v>
                </c:pt>
                <c:pt idx="18">
                  <c:v>43227</c:v>
                </c:pt>
                <c:pt idx="19">
                  <c:v>43234</c:v>
                </c:pt>
                <c:pt idx="20">
                  <c:v>43241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22729</c:v>
                </c:pt>
                <c:pt idx="1">
                  <c:v>38593</c:v>
                </c:pt>
                <c:pt idx="2">
                  <c:v>15271</c:v>
                </c:pt>
                <c:pt idx="3">
                  <c:v>34936</c:v>
                </c:pt>
                <c:pt idx="4">
                  <c:v>21812</c:v>
                </c:pt>
                <c:pt idx="5">
                  <c:v>9370</c:v>
                </c:pt>
                <c:pt idx="6">
                  <c:v>6597</c:v>
                </c:pt>
                <c:pt idx="7">
                  <c:v>53628</c:v>
                </c:pt>
                <c:pt idx="8">
                  <c:v>89127</c:v>
                </c:pt>
                <c:pt idx="9">
                  <c:v>26251</c:v>
                </c:pt>
                <c:pt idx="10">
                  <c:v>14877</c:v>
                </c:pt>
                <c:pt idx="11">
                  <c:v>21338</c:v>
                </c:pt>
                <c:pt idx="12">
                  <c:v>10282</c:v>
                </c:pt>
                <c:pt idx="13">
                  <c:v>101029</c:v>
                </c:pt>
                <c:pt idx="14">
                  <c:v>45176</c:v>
                </c:pt>
                <c:pt idx="15">
                  <c:v>255045</c:v>
                </c:pt>
                <c:pt idx="16">
                  <c:v>234796</c:v>
                </c:pt>
                <c:pt idx="17">
                  <c:v>263076</c:v>
                </c:pt>
                <c:pt idx="18">
                  <c:v>352019</c:v>
                </c:pt>
                <c:pt idx="19">
                  <c:v>75482</c:v>
                </c:pt>
                <c:pt idx="20">
                  <c:v>137232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A2-4789-A622-349001C936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191272"/>
        <c:axId val="280193000"/>
      </c:lineChart>
      <c:dateAx>
        <c:axId val="282191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93000"/>
        <c:crosses val="autoZero"/>
        <c:auto val="1"/>
        <c:lblOffset val="100"/>
        <c:baseTimeUnit val="days"/>
      </c:dateAx>
      <c:valAx>
        <c:axId val="28019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9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55B4F-CD1A-4969-9717-E490A3A2A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ZDF zoom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CE9B31-0F1F-400F-967D-4645CA7A51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3377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76A4A-EA93-47BA-81E6-12024168F6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FCFB4-F63B-4403-8A47-E9F9EF62E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8484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 | ZDF zoom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ZDF zoom</dc:title>
  <dc:creator>Administrator</dc:creator>
  <cp:lastModifiedBy>Administrator</cp:lastModifiedBy>
  <cp:revision>1</cp:revision>
  <dcterms:created xsi:type="dcterms:W3CDTF">2018-05-22T13:41:02Z</dcterms:created>
  <dcterms:modified xsi:type="dcterms:W3CDTF">2018-05-22T13:41:12Z</dcterms:modified>
</cp:coreProperties>
</file>