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Sheet1!$B$2:$B$21</c:f>
            </c:numRef>
          </c:val>
          <c:smooth val="0"/>
          <c:extLst>
            <c:ext xmlns:c16="http://schemas.microsoft.com/office/drawing/2014/chart" uri="{C3380CC4-5D6E-409C-BE32-E72D297353CC}">
              <c16:uniqueId val="{00000000-2A50-4171-9AC1-C0952709925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Sheet1!$C$2:$C$21</c:f>
            </c:numRef>
          </c:val>
          <c:smooth val="0"/>
          <c:extLst>
            <c:ext xmlns:c16="http://schemas.microsoft.com/office/drawing/2014/chart" uri="{C3380CC4-5D6E-409C-BE32-E72D297353CC}">
              <c16:uniqueId val="{00000001-2A50-4171-9AC1-C09527099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194784"/>
        <c:axId val="343193800"/>
      </c:lineChart>
      <c:catAx>
        <c:axId val="34319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93800"/>
        <c:crosses val="autoZero"/>
        <c:auto val="1"/>
        <c:lblAlgn val="ctr"/>
        <c:lblOffset val="100"/>
        <c:noMultiLvlLbl val="0"/>
      </c:catAx>
      <c:valAx>
        <c:axId val="34319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9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AA618-7CC8-4E5C-A114-43A28440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ZDF+ZDFzoom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BE2DDF-3533-4068-8918-9774831730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4061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0999C-D105-4B03-8230-DA08FE76A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01/01/2018 - 05/20/2018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6EB6A-EC12-4969-9808-1B1DD62A2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50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 | ZDF+ZDFzoom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ZDF+ZDFzoom</dc:title>
  <dc:creator>Administrator</dc:creator>
  <cp:lastModifiedBy>Administrator</cp:lastModifiedBy>
  <cp:revision>1</cp:revision>
  <dcterms:created xsi:type="dcterms:W3CDTF">2018-05-15T12:37:29Z</dcterms:created>
  <dcterms:modified xsi:type="dcterms:W3CDTF">2018-05-15T12:37:33Z</dcterms:modified>
</cp:coreProperties>
</file>