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3.3262429602146003E-2</c:v>
                </c:pt>
                <c:pt idx="1">
                  <c:v>3.0294458079349999E-2</c:v>
                </c:pt>
                <c:pt idx="2">
                  <c:v>2.8483353441342001E-2</c:v>
                </c:pt>
                <c:pt idx="3">
                  <c:v>3.7623658666030999E-2</c:v>
                </c:pt>
                <c:pt idx="4">
                  <c:v>4.4147426282615997E-2</c:v>
                </c:pt>
                <c:pt idx="5">
                  <c:v>2.9418545029743001E-2</c:v>
                </c:pt>
                <c:pt idx="6">
                  <c:v>3.0749129076049E-2</c:v>
                </c:pt>
                <c:pt idx="7">
                  <c:v>2.6066490205416001E-2</c:v>
                </c:pt>
                <c:pt idx="8">
                  <c:v>2.9939869832469001E-2</c:v>
                </c:pt>
                <c:pt idx="9">
                  <c:v>5.6490135358437998E-2</c:v>
                </c:pt>
                <c:pt idx="10">
                  <c:v>3.9367232822665001E-2</c:v>
                </c:pt>
                <c:pt idx="11">
                  <c:v>5.3287065333832997E-2</c:v>
                </c:pt>
                <c:pt idx="12">
                  <c:v>4.0421114394426999E-2</c:v>
                </c:pt>
                <c:pt idx="13">
                  <c:v>2.7053893523545001E-2</c:v>
                </c:pt>
                <c:pt idx="14">
                  <c:v>2.0611552192978999E-2</c:v>
                </c:pt>
                <c:pt idx="15">
                  <c:v>2.1891961678419E-2</c:v>
                </c:pt>
                <c:pt idx="16">
                  <c:v>3.7043538441637998E-2</c:v>
                </c:pt>
                <c:pt idx="17">
                  <c:v>2.8642198211967999E-2</c:v>
                </c:pt>
                <c:pt idx="18">
                  <c:v>2.7309170934264999E-2</c:v>
                </c:pt>
                <c:pt idx="19">
                  <c:v>1.8046211066994999E-2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F7-40A5-AADE-49391DE85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Sheet1!$C$2:$C$21</c:f>
            </c:numRef>
          </c:val>
          <c:smooth val="0"/>
          <c:extLst>
            <c:ext xmlns:c16="http://schemas.microsoft.com/office/drawing/2014/chart" uri="{C3380CC4-5D6E-409C-BE32-E72D297353CC}">
              <c16:uniqueId val="{00000001-01F7-40A5-AADE-49391DE85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48888"/>
        <c:axId val="278149872"/>
      </c:lineChart>
      <c:catAx>
        <c:axId val="27814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49872"/>
        <c:crosses val="autoZero"/>
        <c:auto val="1"/>
        <c:lblAlgn val="ctr"/>
        <c:lblOffset val="100"/>
        <c:noMultiLvlLbl val="0"/>
      </c:catAx>
      <c:valAx>
        <c:axId val="27814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4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C78A-10DA-4A3A-A42F-98E9FEFC2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ZDF+ZDFzoom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3CCAA-A734-43B1-A598-717DF0AD9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023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00739-DD2E-4CD0-84C1-301035806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5FC43-5446-4408-AAED-13830EA27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06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ZDF+ZDFzoom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ZDF+ZDFzoom</dc:title>
  <dc:creator>Administrator</dc:creator>
  <cp:lastModifiedBy>Administrator</cp:lastModifiedBy>
  <cp:revision>1</cp:revision>
  <dcterms:created xsi:type="dcterms:W3CDTF">2018-05-15T12:36:04Z</dcterms:created>
  <dcterms:modified xsi:type="dcterms:W3CDTF">2018-05-15T12:36:09Z</dcterms:modified>
</cp:coreProperties>
</file>