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01.01.2018</c:v>
                </c:pt>
                <c:pt idx="1">
                  <c:v>08.01.2018</c:v>
                </c:pt>
                <c:pt idx="2">
                  <c:v>15.01.2018</c:v>
                </c:pt>
                <c:pt idx="3">
                  <c:v>22.01.2018</c:v>
                </c:pt>
                <c:pt idx="4">
                  <c:v>29.01.2018</c:v>
                </c:pt>
                <c:pt idx="5">
                  <c:v>05.02.2018</c:v>
                </c:pt>
                <c:pt idx="6">
                  <c:v>12.02.2018</c:v>
                </c:pt>
                <c:pt idx="7">
                  <c:v>19.02.2018</c:v>
                </c:pt>
                <c:pt idx="8">
                  <c:v>26.02.2018</c:v>
                </c:pt>
                <c:pt idx="9">
                  <c:v>05.03.2018</c:v>
                </c:pt>
                <c:pt idx="10">
                  <c:v>12.03.2018</c:v>
                </c:pt>
                <c:pt idx="11">
                  <c:v>19.03.2018</c:v>
                </c:pt>
                <c:pt idx="12">
                  <c:v>26.03.2018</c:v>
                </c:pt>
                <c:pt idx="13">
                  <c:v>02.04.2018</c:v>
                </c:pt>
                <c:pt idx="14">
                  <c:v>09.04.2018</c:v>
                </c:pt>
                <c:pt idx="15">
                  <c:v>16.04.2018</c:v>
                </c:pt>
                <c:pt idx="16">
                  <c:v>23.04.2018</c:v>
                </c:pt>
                <c:pt idx="17">
                  <c:v>30.04.2018</c:v>
                </c:pt>
                <c:pt idx="18">
                  <c:v>07.05.2018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0.2754712007381</c:v>
                </c:pt>
                <c:pt idx="1">
                  <c:v>0.42798110979928999</c:v>
                </c:pt>
                <c:pt idx="2">
                  <c:v>0.38181390977444002</c:v>
                </c:pt>
                <c:pt idx="3">
                  <c:v>0.41556110504136001</c:v>
                </c:pt>
                <c:pt idx="4">
                  <c:v>0.40261397337747001</c:v>
                </c:pt>
                <c:pt idx="5">
                  <c:v>0.18797476503154001</c:v>
                </c:pt>
                <c:pt idx="6">
                  <c:v>5.5546983490201998E-2</c:v>
                </c:pt>
                <c:pt idx="7">
                  <c:v>0.34196868402532998</c:v>
                </c:pt>
                <c:pt idx="8">
                  <c:v>0.71009703545231995</c:v>
                </c:pt>
                <c:pt idx="9">
                  <c:v>0.1890634089587</c:v>
                </c:pt>
                <c:pt idx="10">
                  <c:v>0.13279938348058001</c:v>
                </c:pt>
                <c:pt idx="11">
                  <c:v>0.26223116953941</c:v>
                </c:pt>
                <c:pt idx="12">
                  <c:v>0.13877407880563999</c:v>
                </c:pt>
                <c:pt idx="13">
                  <c:v>1.5151741479323999</c:v>
                </c:pt>
                <c:pt idx="14">
                  <c:v>2.0959735245450002</c:v>
                </c:pt>
                <c:pt idx="15">
                  <c:v>0.54644406854452998</c:v>
                </c:pt>
                <c:pt idx="16">
                  <c:v>0.34659397039074002</c:v>
                </c:pt>
                <c:pt idx="17">
                  <c:v>1.1651041293924</c:v>
                </c:pt>
                <c:pt idx="18">
                  <c:v>2.7634832328851999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7-4C23-B7A1-A27C197DA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84096"/>
        <c:axId val="272684752"/>
      </c:lineChart>
      <c:catAx>
        <c:axId val="27268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84752"/>
        <c:crosses val="autoZero"/>
        <c:auto val="1"/>
        <c:lblAlgn val="ctr"/>
        <c:lblOffset val="100"/>
        <c:noMultiLvlLbl val="0"/>
      </c:catAx>
      <c:valAx>
        <c:axId val="27268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8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0F0A-62BD-449E-9940-FBE5F8A8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2FF523-93F4-4D9A-9594-4E994101F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260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5922B-466B-4843-ADF2-64DF5FD89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4096B-34D1-4A5D-8CD8-FA45B551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260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ZDF zoom</dc:title>
  <dc:creator>Administrator</dc:creator>
  <cp:lastModifiedBy>Administrator</cp:lastModifiedBy>
  <cp:revision>1</cp:revision>
  <dcterms:created xsi:type="dcterms:W3CDTF">2018-05-15T12:34:42Z</dcterms:created>
  <dcterms:modified xsi:type="dcterms:W3CDTF">2018-05-15T12:34:48Z</dcterms:modified>
</cp:coreProperties>
</file>