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ZDFtivi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Sheet1!$A$2:$A$118</c:f>
              <c:numCache>
                <c:formatCode>m/d/yyyy</c:formatCode>
                <c:ptCount val="117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42709</c:v>
                </c:pt>
                <c:pt idx="50">
                  <c:v>42716</c:v>
                </c:pt>
                <c:pt idx="51">
                  <c:v>42723</c:v>
                </c:pt>
                <c:pt idx="52">
                  <c:v>42730</c:v>
                </c:pt>
                <c:pt idx="53">
                  <c:v>42737</c:v>
                </c:pt>
                <c:pt idx="54">
                  <c:v>42744</c:v>
                </c:pt>
                <c:pt idx="55">
                  <c:v>42751</c:v>
                </c:pt>
                <c:pt idx="56">
                  <c:v>42758</c:v>
                </c:pt>
                <c:pt idx="57">
                  <c:v>42765</c:v>
                </c:pt>
                <c:pt idx="58">
                  <c:v>42772</c:v>
                </c:pt>
                <c:pt idx="59">
                  <c:v>42779</c:v>
                </c:pt>
                <c:pt idx="60">
                  <c:v>42786</c:v>
                </c:pt>
                <c:pt idx="61">
                  <c:v>42793</c:v>
                </c:pt>
                <c:pt idx="62">
                  <c:v>42800</c:v>
                </c:pt>
                <c:pt idx="63">
                  <c:v>42807</c:v>
                </c:pt>
                <c:pt idx="64">
                  <c:v>42814</c:v>
                </c:pt>
                <c:pt idx="65">
                  <c:v>42821</c:v>
                </c:pt>
                <c:pt idx="66">
                  <c:v>42828</c:v>
                </c:pt>
                <c:pt idx="67">
                  <c:v>42835</c:v>
                </c:pt>
                <c:pt idx="68">
                  <c:v>42842</c:v>
                </c:pt>
                <c:pt idx="69">
                  <c:v>42849</c:v>
                </c:pt>
                <c:pt idx="70">
                  <c:v>42856</c:v>
                </c:pt>
                <c:pt idx="71">
                  <c:v>42863</c:v>
                </c:pt>
                <c:pt idx="72">
                  <c:v>42870</c:v>
                </c:pt>
                <c:pt idx="73">
                  <c:v>42877</c:v>
                </c:pt>
                <c:pt idx="74">
                  <c:v>42884</c:v>
                </c:pt>
                <c:pt idx="75">
                  <c:v>42891</c:v>
                </c:pt>
                <c:pt idx="76">
                  <c:v>42898</c:v>
                </c:pt>
                <c:pt idx="77">
                  <c:v>42905</c:v>
                </c:pt>
                <c:pt idx="78">
                  <c:v>42912</c:v>
                </c:pt>
                <c:pt idx="79">
                  <c:v>42919</c:v>
                </c:pt>
                <c:pt idx="80">
                  <c:v>42926</c:v>
                </c:pt>
                <c:pt idx="81">
                  <c:v>42933</c:v>
                </c:pt>
                <c:pt idx="82">
                  <c:v>42940</c:v>
                </c:pt>
                <c:pt idx="83">
                  <c:v>42947</c:v>
                </c:pt>
                <c:pt idx="84">
                  <c:v>42954</c:v>
                </c:pt>
                <c:pt idx="85">
                  <c:v>42961</c:v>
                </c:pt>
                <c:pt idx="86">
                  <c:v>42968</c:v>
                </c:pt>
                <c:pt idx="87">
                  <c:v>42975</c:v>
                </c:pt>
                <c:pt idx="88">
                  <c:v>42982</c:v>
                </c:pt>
                <c:pt idx="89">
                  <c:v>42989</c:v>
                </c:pt>
                <c:pt idx="90">
                  <c:v>42996</c:v>
                </c:pt>
                <c:pt idx="91">
                  <c:v>43003</c:v>
                </c:pt>
                <c:pt idx="92">
                  <c:v>43010</c:v>
                </c:pt>
                <c:pt idx="93">
                  <c:v>43017</c:v>
                </c:pt>
                <c:pt idx="94">
                  <c:v>43024</c:v>
                </c:pt>
                <c:pt idx="95">
                  <c:v>43031</c:v>
                </c:pt>
                <c:pt idx="96">
                  <c:v>43038</c:v>
                </c:pt>
                <c:pt idx="97">
                  <c:v>43045</c:v>
                </c:pt>
                <c:pt idx="98">
                  <c:v>43052</c:v>
                </c:pt>
                <c:pt idx="99">
                  <c:v>43059</c:v>
                </c:pt>
                <c:pt idx="100">
                  <c:v>43066</c:v>
                </c:pt>
                <c:pt idx="101">
                  <c:v>43073</c:v>
                </c:pt>
                <c:pt idx="102">
                  <c:v>43080</c:v>
                </c:pt>
                <c:pt idx="103">
                  <c:v>43087</c:v>
                </c:pt>
                <c:pt idx="104">
                  <c:v>43094</c:v>
                </c:pt>
                <c:pt idx="105">
                  <c:v>43101</c:v>
                </c:pt>
                <c:pt idx="106">
                  <c:v>43108</c:v>
                </c:pt>
                <c:pt idx="107">
                  <c:v>43115</c:v>
                </c:pt>
                <c:pt idx="108">
                  <c:v>43122</c:v>
                </c:pt>
                <c:pt idx="109">
                  <c:v>43129</c:v>
                </c:pt>
                <c:pt idx="110">
                  <c:v>43136</c:v>
                </c:pt>
                <c:pt idx="111">
                  <c:v>43143</c:v>
                </c:pt>
                <c:pt idx="112">
                  <c:v>43150</c:v>
                </c:pt>
                <c:pt idx="113">
                  <c:v>43157</c:v>
                </c:pt>
                <c:pt idx="114">
                  <c:v>43164</c:v>
                </c:pt>
                <c:pt idx="115">
                  <c:v>43171</c:v>
                </c:pt>
                <c:pt idx="116">
                  <c:v>43178</c:v>
                </c:pt>
              </c:numCache>
            </c:numRef>
          </c:cat>
          <c:val>
            <c:numRef>
              <c:f>Sheet1!$B$2:$B$118</c:f>
              <c:numCache>
                <c:formatCode>General</c:formatCode>
                <c:ptCount val="117"/>
                <c:pt idx="0">
                  <c:v>9394</c:v>
                </c:pt>
                <c:pt idx="1">
                  <c:v>9885</c:v>
                </c:pt>
                <c:pt idx="2">
                  <c:v>10150</c:v>
                </c:pt>
                <c:pt idx="3">
                  <c:v>10467</c:v>
                </c:pt>
                <c:pt idx="4">
                  <c:v>10752</c:v>
                </c:pt>
                <c:pt idx="5">
                  <c:v>10975</c:v>
                </c:pt>
                <c:pt idx="6">
                  <c:v>11135</c:v>
                </c:pt>
                <c:pt idx="7">
                  <c:v>11314</c:v>
                </c:pt>
                <c:pt idx="8">
                  <c:v>11667</c:v>
                </c:pt>
                <c:pt idx="9">
                  <c:v>11856</c:v>
                </c:pt>
                <c:pt idx="10">
                  <c:v>12135</c:v>
                </c:pt>
                <c:pt idx="11">
                  <c:v>12586</c:v>
                </c:pt>
                <c:pt idx="12">
                  <c:v>13138</c:v>
                </c:pt>
                <c:pt idx="13">
                  <c:v>13758</c:v>
                </c:pt>
                <c:pt idx="14">
                  <c:v>14305</c:v>
                </c:pt>
                <c:pt idx="15">
                  <c:v>14915</c:v>
                </c:pt>
                <c:pt idx="16">
                  <c:v>15496</c:v>
                </c:pt>
                <c:pt idx="17">
                  <c:v>16071</c:v>
                </c:pt>
                <c:pt idx="18">
                  <c:v>16531</c:v>
                </c:pt>
                <c:pt idx="19">
                  <c:v>16950</c:v>
                </c:pt>
                <c:pt idx="20">
                  <c:v>17344</c:v>
                </c:pt>
                <c:pt idx="21">
                  <c:v>17813</c:v>
                </c:pt>
                <c:pt idx="22">
                  <c:v>18275</c:v>
                </c:pt>
                <c:pt idx="23">
                  <c:v>18777</c:v>
                </c:pt>
                <c:pt idx="24">
                  <c:v>19463</c:v>
                </c:pt>
                <c:pt idx="25">
                  <c:v>20115</c:v>
                </c:pt>
                <c:pt idx="26">
                  <c:v>20713</c:v>
                </c:pt>
                <c:pt idx="27">
                  <c:v>21241</c:v>
                </c:pt>
                <c:pt idx="28">
                  <c:v>21809</c:v>
                </c:pt>
                <c:pt idx="29">
                  <c:v>22368</c:v>
                </c:pt>
                <c:pt idx="30">
                  <c:v>22833</c:v>
                </c:pt>
                <c:pt idx="31">
                  <c:v>23373</c:v>
                </c:pt>
                <c:pt idx="32">
                  <c:v>23783</c:v>
                </c:pt>
                <c:pt idx="33">
                  <c:v>24161</c:v>
                </c:pt>
                <c:pt idx="34">
                  <c:v>24571</c:v>
                </c:pt>
                <c:pt idx="35">
                  <c:v>24913</c:v>
                </c:pt>
                <c:pt idx="36">
                  <c:v>25327</c:v>
                </c:pt>
                <c:pt idx="37">
                  <c:v>25743</c:v>
                </c:pt>
                <c:pt idx="38">
                  <c:v>26164</c:v>
                </c:pt>
                <c:pt idx="39">
                  <c:v>26629</c:v>
                </c:pt>
                <c:pt idx="40">
                  <c:v>27205</c:v>
                </c:pt>
                <c:pt idx="41">
                  <c:v>27971</c:v>
                </c:pt>
                <c:pt idx="42">
                  <c:v>28373</c:v>
                </c:pt>
                <c:pt idx="43">
                  <c:v>28881</c:v>
                </c:pt>
                <c:pt idx="44">
                  <c:v>29378</c:v>
                </c:pt>
                <c:pt idx="45">
                  <c:v>29983</c:v>
                </c:pt>
                <c:pt idx="46">
                  <c:v>30704</c:v>
                </c:pt>
                <c:pt idx="47">
                  <c:v>44921</c:v>
                </c:pt>
                <c:pt idx="48">
                  <c:v>46946</c:v>
                </c:pt>
                <c:pt idx="49">
                  <c:v>47475</c:v>
                </c:pt>
                <c:pt idx="50">
                  <c:v>48109</c:v>
                </c:pt>
                <c:pt idx="51">
                  <c:v>48694</c:v>
                </c:pt>
                <c:pt idx="52">
                  <c:v>49845</c:v>
                </c:pt>
                <c:pt idx="53">
                  <c:v>50818</c:v>
                </c:pt>
                <c:pt idx="54">
                  <c:v>51352</c:v>
                </c:pt>
                <c:pt idx="55">
                  <c:v>51742</c:v>
                </c:pt>
                <c:pt idx="56">
                  <c:v>51982</c:v>
                </c:pt>
                <c:pt idx="57">
                  <c:v>51877</c:v>
                </c:pt>
                <c:pt idx="58">
                  <c:v>52165</c:v>
                </c:pt>
                <c:pt idx="59">
                  <c:v>52708</c:v>
                </c:pt>
                <c:pt idx="60">
                  <c:v>53115</c:v>
                </c:pt>
                <c:pt idx="61">
                  <c:v>53391</c:v>
                </c:pt>
                <c:pt idx="62">
                  <c:v>53639</c:v>
                </c:pt>
                <c:pt idx="63">
                  <c:v>53878</c:v>
                </c:pt>
                <c:pt idx="64">
                  <c:v>54262</c:v>
                </c:pt>
                <c:pt idx="65">
                  <c:v>54947</c:v>
                </c:pt>
                <c:pt idx="66">
                  <c:v>55643</c:v>
                </c:pt>
                <c:pt idx="67">
                  <c:v>55907</c:v>
                </c:pt>
                <c:pt idx="68">
                  <c:v>56468</c:v>
                </c:pt>
                <c:pt idx="69">
                  <c:v>56945</c:v>
                </c:pt>
                <c:pt idx="70">
                  <c:v>57334</c:v>
                </c:pt>
                <c:pt idx="71">
                  <c:v>57777</c:v>
                </c:pt>
                <c:pt idx="72">
                  <c:v>58207</c:v>
                </c:pt>
                <c:pt idx="73">
                  <c:v>58613</c:v>
                </c:pt>
                <c:pt idx="74">
                  <c:v>59145</c:v>
                </c:pt>
                <c:pt idx="75">
                  <c:v>59840</c:v>
                </c:pt>
                <c:pt idx="76">
                  <c:v>60449</c:v>
                </c:pt>
                <c:pt idx="77">
                  <c:v>61075</c:v>
                </c:pt>
                <c:pt idx="78">
                  <c:v>61671</c:v>
                </c:pt>
                <c:pt idx="79">
                  <c:v>62134</c:v>
                </c:pt>
                <c:pt idx="80">
                  <c:v>62581</c:v>
                </c:pt>
                <c:pt idx="81">
                  <c:v>63110</c:v>
                </c:pt>
                <c:pt idx="82">
                  <c:v>63784</c:v>
                </c:pt>
                <c:pt idx="83">
                  <c:v>64464</c:v>
                </c:pt>
                <c:pt idx="84">
                  <c:v>65137</c:v>
                </c:pt>
                <c:pt idx="85">
                  <c:v>65874</c:v>
                </c:pt>
                <c:pt idx="86">
                  <c:v>66672</c:v>
                </c:pt>
                <c:pt idx="87">
                  <c:v>67422</c:v>
                </c:pt>
                <c:pt idx="88">
                  <c:v>68154</c:v>
                </c:pt>
                <c:pt idx="89">
                  <c:v>68718</c:v>
                </c:pt>
                <c:pt idx="90">
                  <c:v>69162</c:v>
                </c:pt>
                <c:pt idx="91">
                  <c:v>69694</c:v>
                </c:pt>
                <c:pt idx="92">
                  <c:v>70127</c:v>
                </c:pt>
                <c:pt idx="93">
                  <c:v>70396</c:v>
                </c:pt>
                <c:pt idx="94">
                  <c:v>70837</c:v>
                </c:pt>
                <c:pt idx="95">
                  <c:v>71280</c:v>
                </c:pt>
                <c:pt idx="96">
                  <c:v>72030</c:v>
                </c:pt>
                <c:pt idx="97">
                  <c:v>72637</c:v>
                </c:pt>
                <c:pt idx="98">
                  <c:v>72781</c:v>
                </c:pt>
                <c:pt idx="99">
                  <c:v>73820</c:v>
                </c:pt>
                <c:pt idx="100">
                  <c:v>93562</c:v>
                </c:pt>
                <c:pt idx="101">
                  <c:v>99131</c:v>
                </c:pt>
                <c:pt idx="102">
                  <c:v>100477</c:v>
                </c:pt>
                <c:pt idx="103">
                  <c:v>101152</c:v>
                </c:pt>
                <c:pt idx="104">
                  <c:v>102261</c:v>
                </c:pt>
                <c:pt idx="105">
                  <c:v>103527</c:v>
                </c:pt>
                <c:pt idx="106">
                  <c:v>103924</c:v>
                </c:pt>
                <c:pt idx="107">
                  <c:v>104731</c:v>
                </c:pt>
                <c:pt idx="108">
                  <c:v>105351</c:v>
                </c:pt>
                <c:pt idx="109">
                  <c:v>106080</c:v>
                </c:pt>
                <c:pt idx="110">
                  <c:v>106638</c:v>
                </c:pt>
                <c:pt idx="111">
                  <c:v>107132</c:v>
                </c:pt>
                <c:pt idx="112">
                  <c:v>108092</c:v>
                </c:pt>
                <c:pt idx="113">
                  <c:v>109043</c:v>
                </c:pt>
                <c:pt idx="114">
                  <c:v>109983</c:v>
                </c:pt>
                <c:pt idx="115">
                  <c:v>110776</c:v>
                </c:pt>
                <c:pt idx="116">
                  <c:v>111420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9C-4D96-B0C4-2F5D92D71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260128"/>
        <c:axId val="251260456"/>
      </c:lineChart>
      <c:dateAx>
        <c:axId val="25126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0456"/>
        <c:crosses val="autoZero"/>
        <c:auto val="1"/>
        <c:lblOffset val="100"/>
        <c:baseTimeUnit val="days"/>
      </c:dateAx>
      <c:valAx>
        <c:axId val="25126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2944-49DF-45BD-8634-6F4C4B05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DDB30-0AE2-4A5F-A701-CC83A221C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2383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E0284-BA83-4B21-8AA4-C74380626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12/28/2015 - 03/25/2018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E3D31-8B08-4E92-8C3F-9D14E5E4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32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2018-03-26T10:41:59Z</dcterms:created>
  <dcterms:modified xsi:type="dcterms:W3CDTF">2018-03-26T10:42:06Z</dcterms:modified>
</cp:coreProperties>
</file>