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heute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Sheet1!$B$2:$B$1097</c:f>
              <c:numCache>
                <c:formatCode>General</c:formatCode>
                <c:ptCount val="109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614102</c:v>
                </c:pt>
                <c:pt idx="240">
                  <c:v>460883</c:v>
                </c:pt>
                <c:pt idx="241">
                  <c:v>732854</c:v>
                </c:pt>
                <c:pt idx="242">
                  <c:v>559515</c:v>
                </c:pt>
                <c:pt idx="243">
                  <c:v>667148</c:v>
                </c:pt>
                <c:pt idx="244">
                  <c:v>815256</c:v>
                </c:pt>
                <c:pt idx="245">
                  <c:v>1008509</c:v>
                </c:pt>
                <c:pt idx="246">
                  <c:v>1118386</c:v>
                </c:pt>
                <c:pt idx="247">
                  <c:v>844817</c:v>
                </c:pt>
                <c:pt idx="248">
                  <c:v>3184563</c:v>
                </c:pt>
                <c:pt idx="249">
                  <c:v>1526182</c:v>
                </c:pt>
                <c:pt idx="250">
                  <c:v>986757</c:v>
                </c:pt>
                <c:pt idx="251">
                  <c:v>848873</c:v>
                </c:pt>
                <c:pt idx="252">
                  <c:v>574072</c:v>
                </c:pt>
                <c:pt idx="253">
                  <c:v>572225</c:v>
                </c:pt>
                <c:pt idx="254">
                  <c:v>828953</c:v>
                </c:pt>
                <c:pt idx="255">
                  <c:v>1259140</c:v>
                </c:pt>
                <c:pt idx="256">
                  <c:v>700614</c:v>
                </c:pt>
                <c:pt idx="257">
                  <c:v>1035120</c:v>
                </c:pt>
                <c:pt idx="258">
                  <c:v>1000018</c:v>
                </c:pt>
                <c:pt idx="259">
                  <c:v>878646</c:v>
                </c:pt>
                <c:pt idx="260">
                  <c:v>580547</c:v>
                </c:pt>
                <c:pt idx="261">
                  <c:v>615952</c:v>
                </c:pt>
                <c:pt idx="262">
                  <c:v>827850</c:v>
                </c:pt>
                <c:pt idx="263">
                  <c:v>612095</c:v>
                </c:pt>
                <c:pt idx="264">
                  <c:v>971533</c:v>
                </c:pt>
                <c:pt idx="265">
                  <c:v>1005442</c:v>
                </c:pt>
                <c:pt idx="266">
                  <c:v>931179</c:v>
                </c:pt>
                <c:pt idx="267">
                  <c:v>1286441</c:v>
                </c:pt>
                <c:pt idx="268">
                  <c:v>664497</c:v>
                </c:pt>
                <c:pt idx="269">
                  <c:v>1185320</c:v>
                </c:pt>
                <c:pt idx="270">
                  <c:v>939142</c:v>
                </c:pt>
                <c:pt idx="271">
                  <c:v>689412</c:v>
                </c:pt>
                <c:pt idx="272">
                  <c:v>852707</c:v>
                </c:pt>
                <c:pt idx="273">
                  <c:v>1258888</c:v>
                </c:pt>
                <c:pt idx="274">
                  <c:v>1105384</c:v>
                </c:pt>
                <c:pt idx="275">
                  <c:v>715826</c:v>
                </c:pt>
                <c:pt idx="276">
                  <c:v>649120</c:v>
                </c:pt>
                <c:pt idx="277">
                  <c:v>619337</c:v>
                </c:pt>
                <c:pt idx="278">
                  <c:v>368832</c:v>
                </c:pt>
                <c:pt idx="279">
                  <c:v>273260</c:v>
                </c:pt>
                <c:pt idx="280">
                  <c:v>420999</c:v>
                </c:pt>
                <c:pt idx="281">
                  <c:v>432563</c:v>
                </c:pt>
                <c:pt idx="282">
                  <c:v>357947</c:v>
                </c:pt>
                <c:pt idx="283">
                  <c:v>629546</c:v>
                </c:pt>
                <c:pt idx="284">
                  <c:v>842423</c:v>
                </c:pt>
                <c:pt idx="285">
                  <c:v>574112</c:v>
                </c:pt>
                <c:pt idx="286">
                  <c:v>647713</c:v>
                </c:pt>
                <c:pt idx="287">
                  <c:v>764777</c:v>
                </c:pt>
                <c:pt idx="288">
                  <c:v>704185</c:v>
                </c:pt>
                <c:pt idx="289">
                  <c:v>515763</c:v>
                </c:pt>
                <c:pt idx="290">
                  <c:v>534189</c:v>
                </c:pt>
                <c:pt idx="291">
                  <c:v>927990</c:v>
                </c:pt>
                <c:pt idx="292">
                  <c:v>702303</c:v>
                </c:pt>
                <c:pt idx="293">
                  <c:v>558103</c:v>
                </c:pt>
                <c:pt idx="294">
                  <c:v>584187</c:v>
                </c:pt>
                <c:pt idx="295">
                  <c:v>856003</c:v>
                </c:pt>
                <c:pt idx="296">
                  <c:v>778163</c:v>
                </c:pt>
                <c:pt idx="297">
                  <c:v>970481</c:v>
                </c:pt>
                <c:pt idx="298">
                  <c:v>1508195</c:v>
                </c:pt>
                <c:pt idx="299">
                  <c:v>1455644</c:v>
                </c:pt>
                <c:pt idx="300">
                  <c:v>1019284</c:v>
                </c:pt>
                <c:pt idx="301">
                  <c:v>1067179</c:v>
                </c:pt>
                <c:pt idx="302">
                  <c:v>839296</c:v>
                </c:pt>
                <c:pt idx="303">
                  <c:v>673873</c:v>
                </c:pt>
                <c:pt idx="304">
                  <c:v>958079</c:v>
                </c:pt>
                <c:pt idx="305">
                  <c:v>680544</c:v>
                </c:pt>
                <c:pt idx="306">
                  <c:v>724375</c:v>
                </c:pt>
                <c:pt idx="307">
                  <c:v>721764</c:v>
                </c:pt>
                <c:pt idx="308">
                  <c:v>834954</c:v>
                </c:pt>
                <c:pt idx="309">
                  <c:v>694837</c:v>
                </c:pt>
                <c:pt idx="310">
                  <c:v>558478</c:v>
                </c:pt>
                <c:pt idx="311">
                  <c:v>604606</c:v>
                </c:pt>
                <c:pt idx="312">
                  <c:v>556625</c:v>
                </c:pt>
                <c:pt idx="313">
                  <c:v>1068958</c:v>
                </c:pt>
                <c:pt idx="314">
                  <c:v>867384</c:v>
                </c:pt>
                <c:pt idx="315">
                  <c:v>520885</c:v>
                </c:pt>
                <c:pt idx="316">
                  <c:v>844517</c:v>
                </c:pt>
                <c:pt idx="317">
                  <c:v>3765705</c:v>
                </c:pt>
                <c:pt idx="318">
                  <c:v>4709845</c:v>
                </c:pt>
                <c:pt idx="319">
                  <c:v>2596693</c:v>
                </c:pt>
                <c:pt idx="320">
                  <c:v>3451002</c:v>
                </c:pt>
                <c:pt idx="321">
                  <c:v>3339045</c:v>
                </c:pt>
                <c:pt idx="322">
                  <c:v>1605959</c:v>
                </c:pt>
                <c:pt idx="323">
                  <c:v>525706</c:v>
                </c:pt>
                <c:pt idx="324">
                  <c:v>580311</c:v>
                </c:pt>
                <c:pt idx="325">
                  <c:v>671526</c:v>
                </c:pt>
                <c:pt idx="326">
                  <c:v>950326</c:v>
                </c:pt>
                <c:pt idx="327">
                  <c:v>777587</c:v>
                </c:pt>
                <c:pt idx="328">
                  <c:v>618891</c:v>
                </c:pt>
                <c:pt idx="329">
                  <c:v>1064822</c:v>
                </c:pt>
                <c:pt idx="330">
                  <c:v>1469931</c:v>
                </c:pt>
                <c:pt idx="331">
                  <c:v>776577</c:v>
                </c:pt>
                <c:pt idx="332">
                  <c:v>913887</c:v>
                </c:pt>
                <c:pt idx="333">
                  <c:v>951411</c:v>
                </c:pt>
                <c:pt idx="334">
                  <c:v>927856</c:v>
                </c:pt>
                <c:pt idx="335">
                  <c:v>701015</c:v>
                </c:pt>
                <c:pt idx="336">
                  <c:v>836485</c:v>
                </c:pt>
                <c:pt idx="337">
                  <c:v>731913</c:v>
                </c:pt>
                <c:pt idx="338">
                  <c:v>530509</c:v>
                </c:pt>
                <c:pt idx="339">
                  <c:v>428123</c:v>
                </c:pt>
                <c:pt idx="340">
                  <c:v>428630</c:v>
                </c:pt>
                <c:pt idx="341">
                  <c:v>1060144</c:v>
                </c:pt>
                <c:pt idx="342">
                  <c:v>808436</c:v>
                </c:pt>
                <c:pt idx="343">
                  <c:v>482536</c:v>
                </c:pt>
                <c:pt idx="344">
                  <c:v>389417</c:v>
                </c:pt>
                <c:pt idx="345">
                  <c:v>359734</c:v>
                </c:pt>
                <c:pt idx="346">
                  <c:v>882779</c:v>
                </c:pt>
                <c:pt idx="347">
                  <c:v>909646</c:v>
                </c:pt>
                <c:pt idx="348">
                  <c:v>1274774</c:v>
                </c:pt>
                <c:pt idx="349">
                  <c:v>772425</c:v>
                </c:pt>
                <c:pt idx="350">
                  <c:v>975476</c:v>
                </c:pt>
                <c:pt idx="351">
                  <c:v>861302</c:v>
                </c:pt>
                <c:pt idx="352">
                  <c:v>615211</c:v>
                </c:pt>
                <c:pt idx="353">
                  <c:v>843088</c:v>
                </c:pt>
                <c:pt idx="354">
                  <c:v>855660</c:v>
                </c:pt>
                <c:pt idx="355">
                  <c:v>773257</c:v>
                </c:pt>
                <c:pt idx="356">
                  <c:v>1257147</c:v>
                </c:pt>
                <c:pt idx="357">
                  <c:v>820157</c:v>
                </c:pt>
                <c:pt idx="358">
                  <c:v>1050794</c:v>
                </c:pt>
                <c:pt idx="359">
                  <c:v>899671</c:v>
                </c:pt>
                <c:pt idx="360">
                  <c:v>446662</c:v>
                </c:pt>
                <c:pt idx="361">
                  <c:v>532670</c:v>
                </c:pt>
                <c:pt idx="362">
                  <c:v>1025582</c:v>
                </c:pt>
                <c:pt idx="363">
                  <c:v>835341</c:v>
                </c:pt>
                <c:pt idx="364">
                  <c:v>860899</c:v>
                </c:pt>
                <c:pt idx="365">
                  <c:v>455612</c:v>
                </c:pt>
                <c:pt idx="366">
                  <c:v>398010</c:v>
                </c:pt>
                <c:pt idx="367">
                  <c:v>682056</c:v>
                </c:pt>
                <c:pt idx="368">
                  <c:v>601315</c:v>
                </c:pt>
                <c:pt idx="369">
                  <c:v>1946407</c:v>
                </c:pt>
                <c:pt idx="370">
                  <c:v>2131373</c:v>
                </c:pt>
                <c:pt idx="371">
                  <c:v>1121916</c:v>
                </c:pt>
                <c:pt idx="372">
                  <c:v>1765413</c:v>
                </c:pt>
                <c:pt idx="373">
                  <c:v>1405824</c:v>
                </c:pt>
                <c:pt idx="374">
                  <c:v>1962205</c:v>
                </c:pt>
                <c:pt idx="375">
                  <c:v>1158422</c:v>
                </c:pt>
                <c:pt idx="376">
                  <c:v>883529</c:v>
                </c:pt>
                <c:pt idx="377">
                  <c:v>870445</c:v>
                </c:pt>
                <c:pt idx="378">
                  <c:v>563821</c:v>
                </c:pt>
                <c:pt idx="379">
                  <c:v>652134</c:v>
                </c:pt>
                <c:pt idx="380">
                  <c:v>963314</c:v>
                </c:pt>
                <c:pt idx="381">
                  <c:v>1114174</c:v>
                </c:pt>
                <c:pt idx="382">
                  <c:v>1309901</c:v>
                </c:pt>
                <c:pt idx="383">
                  <c:v>1482752</c:v>
                </c:pt>
                <c:pt idx="384">
                  <c:v>1073286</c:v>
                </c:pt>
                <c:pt idx="385">
                  <c:v>1488875</c:v>
                </c:pt>
                <c:pt idx="386">
                  <c:v>981823</c:v>
                </c:pt>
                <c:pt idx="387">
                  <c:v>729135</c:v>
                </c:pt>
                <c:pt idx="388">
                  <c:v>1073772</c:v>
                </c:pt>
                <c:pt idx="389">
                  <c:v>631170</c:v>
                </c:pt>
                <c:pt idx="390">
                  <c:v>919221</c:v>
                </c:pt>
                <c:pt idx="391">
                  <c:v>1674888</c:v>
                </c:pt>
                <c:pt idx="392">
                  <c:v>1634048</c:v>
                </c:pt>
                <c:pt idx="393">
                  <c:v>889276</c:v>
                </c:pt>
                <c:pt idx="394">
                  <c:v>1058777</c:v>
                </c:pt>
                <c:pt idx="395">
                  <c:v>996478</c:v>
                </c:pt>
                <c:pt idx="396">
                  <c:v>623869</c:v>
                </c:pt>
                <c:pt idx="397">
                  <c:v>1005425</c:v>
                </c:pt>
                <c:pt idx="398">
                  <c:v>658305</c:v>
                </c:pt>
                <c:pt idx="399">
                  <c:v>457141</c:v>
                </c:pt>
                <c:pt idx="400">
                  <c:v>889221</c:v>
                </c:pt>
                <c:pt idx="401">
                  <c:v>756212</c:v>
                </c:pt>
                <c:pt idx="402">
                  <c:v>2204508</c:v>
                </c:pt>
                <c:pt idx="403">
                  <c:v>1011543</c:v>
                </c:pt>
                <c:pt idx="404">
                  <c:v>765480</c:v>
                </c:pt>
                <c:pt idx="405">
                  <c:v>1410562</c:v>
                </c:pt>
                <c:pt idx="406">
                  <c:v>1119030</c:v>
                </c:pt>
                <c:pt idx="407">
                  <c:v>1269949</c:v>
                </c:pt>
                <c:pt idx="408">
                  <c:v>1000058</c:v>
                </c:pt>
                <c:pt idx="409">
                  <c:v>1199307</c:v>
                </c:pt>
                <c:pt idx="410">
                  <c:v>845522</c:v>
                </c:pt>
                <c:pt idx="411">
                  <c:v>870293</c:v>
                </c:pt>
                <c:pt idx="412">
                  <c:v>1051216</c:v>
                </c:pt>
                <c:pt idx="413">
                  <c:v>1207799</c:v>
                </c:pt>
                <c:pt idx="414">
                  <c:v>892444</c:v>
                </c:pt>
                <c:pt idx="415">
                  <c:v>796463</c:v>
                </c:pt>
                <c:pt idx="416">
                  <c:v>1375428</c:v>
                </c:pt>
                <c:pt idx="417">
                  <c:v>1497937</c:v>
                </c:pt>
                <c:pt idx="418">
                  <c:v>1408178</c:v>
                </c:pt>
                <c:pt idx="419">
                  <c:v>1770143</c:v>
                </c:pt>
                <c:pt idx="420">
                  <c:v>1056941</c:v>
                </c:pt>
                <c:pt idx="421">
                  <c:v>925661</c:v>
                </c:pt>
                <c:pt idx="422">
                  <c:v>789087</c:v>
                </c:pt>
                <c:pt idx="423">
                  <c:v>823339</c:v>
                </c:pt>
                <c:pt idx="424">
                  <c:v>1105577</c:v>
                </c:pt>
                <c:pt idx="425">
                  <c:v>883523</c:v>
                </c:pt>
                <c:pt idx="426">
                  <c:v>760514</c:v>
                </c:pt>
                <c:pt idx="427">
                  <c:v>970824</c:v>
                </c:pt>
                <c:pt idx="428">
                  <c:v>718478</c:v>
                </c:pt>
                <c:pt idx="429">
                  <c:v>756696</c:v>
                </c:pt>
                <c:pt idx="430">
                  <c:v>622475</c:v>
                </c:pt>
                <c:pt idx="431">
                  <c:v>909230</c:v>
                </c:pt>
                <c:pt idx="432">
                  <c:v>965890</c:v>
                </c:pt>
                <c:pt idx="433">
                  <c:v>694597</c:v>
                </c:pt>
                <c:pt idx="434">
                  <c:v>826164</c:v>
                </c:pt>
                <c:pt idx="435">
                  <c:v>676501</c:v>
                </c:pt>
                <c:pt idx="436">
                  <c:v>584453</c:v>
                </c:pt>
                <c:pt idx="437">
                  <c:v>1449606</c:v>
                </c:pt>
                <c:pt idx="438">
                  <c:v>1807181</c:v>
                </c:pt>
                <c:pt idx="439">
                  <c:v>1275686</c:v>
                </c:pt>
                <c:pt idx="440">
                  <c:v>739100</c:v>
                </c:pt>
                <c:pt idx="441">
                  <c:v>823777</c:v>
                </c:pt>
                <c:pt idx="442">
                  <c:v>1065688</c:v>
                </c:pt>
                <c:pt idx="443">
                  <c:v>1124631</c:v>
                </c:pt>
                <c:pt idx="444">
                  <c:v>854857</c:v>
                </c:pt>
                <c:pt idx="445">
                  <c:v>944983</c:v>
                </c:pt>
                <c:pt idx="446">
                  <c:v>2122914</c:v>
                </c:pt>
                <c:pt idx="447">
                  <c:v>1159725</c:v>
                </c:pt>
                <c:pt idx="448">
                  <c:v>620733</c:v>
                </c:pt>
                <c:pt idx="449">
                  <c:v>460398</c:v>
                </c:pt>
                <c:pt idx="450">
                  <c:v>365491</c:v>
                </c:pt>
                <c:pt idx="451">
                  <c:v>406151</c:v>
                </c:pt>
                <c:pt idx="452">
                  <c:v>549429</c:v>
                </c:pt>
                <c:pt idx="453">
                  <c:v>933767</c:v>
                </c:pt>
                <c:pt idx="454">
                  <c:v>964539</c:v>
                </c:pt>
                <c:pt idx="455">
                  <c:v>946310</c:v>
                </c:pt>
                <c:pt idx="456">
                  <c:v>944845</c:v>
                </c:pt>
                <c:pt idx="457">
                  <c:v>759713</c:v>
                </c:pt>
                <c:pt idx="458">
                  <c:v>654118</c:v>
                </c:pt>
                <c:pt idx="459">
                  <c:v>795801</c:v>
                </c:pt>
                <c:pt idx="460">
                  <c:v>787156</c:v>
                </c:pt>
                <c:pt idx="461">
                  <c:v>951407</c:v>
                </c:pt>
                <c:pt idx="462">
                  <c:v>791363</c:v>
                </c:pt>
                <c:pt idx="463">
                  <c:v>687354</c:v>
                </c:pt>
                <c:pt idx="464">
                  <c:v>593593</c:v>
                </c:pt>
                <c:pt idx="465">
                  <c:v>631120</c:v>
                </c:pt>
                <c:pt idx="466">
                  <c:v>573281</c:v>
                </c:pt>
                <c:pt idx="467">
                  <c:v>693033</c:v>
                </c:pt>
                <c:pt idx="468">
                  <c:v>1411934</c:v>
                </c:pt>
                <c:pt idx="469">
                  <c:v>951462</c:v>
                </c:pt>
                <c:pt idx="470">
                  <c:v>3517823</c:v>
                </c:pt>
                <c:pt idx="471">
                  <c:v>2089503</c:v>
                </c:pt>
                <c:pt idx="472">
                  <c:v>1291768</c:v>
                </c:pt>
                <c:pt idx="473">
                  <c:v>2003216</c:v>
                </c:pt>
                <c:pt idx="474">
                  <c:v>1967892</c:v>
                </c:pt>
                <c:pt idx="475">
                  <c:v>1175788</c:v>
                </c:pt>
                <c:pt idx="476">
                  <c:v>873537</c:v>
                </c:pt>
                <c:pt idx="477">
                  <c:v>947731</c:v>
                </c:pt>
                <c:pt idx="478">
                  <c:v>1543961</c:v>
                </c:pt>
                <c:pt idx="479">
                  <c:v>1693202</c:v>
                </c:pt>
                <c:pt idx="480">
                  <c:v>1697559</c:v>
                </c:pt>
                <c:pt idx="481">
                  <c:v>2040287</c:v>
                </c:pt>
                <c:pt idx="482">
                  <c:v>1559318</c:v>
                </c:pt>
                <c:pt idx="483">
                  <c:v>1069237</c:v>
                </c:pt>
                <c:pt idx="484">
                  <c:v>1425600</c:v>
                </c:pt>
                <c:pt idx="485">
                  <c:v>1444867</c:v>
                </c:pt>
                <c:pt idx="486">
                  <c:v>1008199</c:v>
                </c:pt>
                <c:pt idx="487">
                  <c:v>843723</c:v>
                </c:pt>
                <c:pt idx="488">
                  <c:v>847901</c:v>
                </c:pt>
                <c:pt idx="489">
                  <c:v>716968</c:v>
                </c:pt>
                <c:pt idx="490">
                  <c:v>564071</c:v>
                </c:pt>
                <c:pt idx="491">
                  <c:v>723129</c:v>
                </c:pt>
                <c:pt idx="492">
                  <c:v>1123485</c:v>
                </c:pt>
                <c:pt idx="493">
                  <c:v>1001714</c:v>
                </c:pt>
                <c:pt idx="494">
                  <c:v>596878</c:v>
                </c:pt>
                <c:pt idx="495">
                  <c:v>2982596</c:v>
                </c:pt>
                <c:pt idx="496">
                  <c:v>2652219</c:v>
                </c:pt>
                <c:pt idx="497">
                  <c:v>1754236</c:v>
                </c:pt>
                <c:pt idx="498">
                  <c:v>1776479</c:v>
                </c:pt>
                <c:pt idx="499">
                  <c:v>1400470</c:v>
                </c:pt>
                <c:pt idx="500">
                  <c:v>930681</c:v>
                </c:pt>
                <c:pt idx="501">
                  <c:v>910943</c:v>
                </c:pt>
                <c:pt idx="502">
                  <c:v>800544</c:v>
                </c:pt>
                <c:pt idx="503">
                  <c:v>704896</c:v>
                </c:pt>
                <c:pt idx="504">
                  <c:v>1207256</c:v>
                </c:pt>
                <c:pt idx="505">
                  <c:v>1200258</c:v>
                </c:pt>
                <c:pt idx="506">
                  <c:v>1274026</c:v>
                </c:pt>
                <c:pt idx="507">
                  <c:v>1133781</c:v>
                </c:pt>
                <c:pt idx="508">
                  <c:v>915071</c:v>
                </c:pt>
                <c:pt idx="509">
                  <c:v>662752</c:v>
                </c:pt>
                <c:pt idx="510">
                  <c:v>1420973</c:v>
                </c:pt>
                <c:pt idx="511">
                  <c:v>976337</c:v>
                </c:pt>
                <c:pt idx="512">
                  <c:v>824253</c:v>
                </c:pt>
                <c:pt idx="513">
                  <c:v>1525135</c:v>
                </c:pt>
                <c:pt idx="514">
                  <c:v>2699448</c:v>
                </c:pt>
                <c:pt idx="515">
                  <c:v>1887156</c:v>
                </c:pt>
                <c:pt idx="516">
                  <c:v>1028333</c:v>
                </c:pt>
                <c:pt idx="517">
                  <c:v>1060538</c:v>
                </c:pt>
                <c:pt idx="518">
                  <c:v>878783</c:v>
                </c:pt>
                <c:pt idx="519">
                  <c:v>616499</c:v>
                </c:pt>
                <c:pt idx="520">
                  <c:v>626485</c:v>
                </c:pt>
                <c:pt idx="521">
                  <c:v>871392</c:v>
                </c:pt>
                <c:pt idx="522">
                  <c:v>837453</c:v>
                </c:pt>
                <c:pt idx="523">
                  <c:v>918818</c:v>
                </c:pt>
                <c:pt idx="524">
                  <c:v>1050403</c:v>
                </c:pt>
                <c:pt idx="525">
                  <c:v>1900591</c:v>
                </c:pt>
                <c:pt idx="526">
                  <c:v>1431476</c:v>
                </c:pt>
                <c:pt idx="527">
                  <c:v>1009648</c:v>
                </c:pt>
                <c:pt idx="528">
                  <c:v>1653370</c:v>
                </c:pt>
                <c:pt idx="529">
                  <c:v>1077836</c:v>
                </c:pt>
                <c:pt idx="530">
                  <c:v>722053</c:v>
                </c:pt>
                <c:pt idx="531">
                  <c:v>1165951</c:v>
                </c:pt>
                <c:pt idx="532">
                  <c:v>1072433</c:v>
                </c:pt>
                <c:pt idx="533">
                  <c:v>1883490</c:v>
                </c:pt>
                <c:pt idx="534">
                  <c:v>1604052</c:v>
                </c:pt>
                <c:pt idx="535">
                  <c:v>2496896</c:v>
                </c:pt>
                <c:pt idx="536">
                  <c:v>1837558</c:v>
                </c:pt>
                <c:pt idx="537">
                  <c:v>1388286</c:v>
                </c:pt>
                <c:pt idx="538">
                  <c:v>1213707</c:v>
                </c:pt>
                <c:pt idx="539">
                  <c:v>1281047</c:v>
                </c:pt>
                <c:pt idx="540">
                  <c:v>2013957</c:v>
                </c:pt>
                <c:pt idx="541">
                  <c:v>1105549</c:v>
                </c:pt>
                <c:pt idx="542">
                  <c:v>982335</c:v>
                </c:pt>
                <c:pt idx="543">
                  <c:v>1248079</c:v>
                </c:pt>
                <c:pt idx="544">
                  <c:v>1253353</c:v>
                </c:pt>
                <c:pt idx="545">
                  <c:v>1656754</c:v>
                </c:pt>
                <c:pt idx="546">
                  <c:v>2488893</c:v>
                </c:pt>
                <c:pt idx="547">
                  <c:v>1460688</c:v>
                </c:pt>
                <c:pt idx="548">
                  <c:v>1194738</c:v>
                </c:pt>
                <c:pt idx="549">
                  <c:v>1042895</c:v>
                </c:pt>
                <c:pt idx="550">
                  <c:v>817776</c:v>
                </c:pt>
                <c:pt idx="551">
                  <c:v>793323</c:v>
                </c:pt>
                <c:pt idx="552">
                  <c:v>865450</c:v>
                </c:pt>
                <c:pt idx="553">
                  <c:v>1038148</c:v>
                </c:pt>
                <c:pt idx="554">
                  <c:v>3351454</c:v>
                </c:pt>
                <c:pt idx="555">
                  <c:v>1225024</c:v>
                </c:pt>
                <c:pt idx="556">
                  <c:v>3762120</c:v>
                </c:pt>
                <c:pt idx="557">
                  <c:v>1843655</c:v>
                </c:pt>
                <c:pt idx="558">
                  <c:v>1283108</c:v>
                </c:pt>
                <c:pt idx="559">
                  <c:v>1206753</c:v>
                </c:pt>
                <c:pt idx="560">
                  <c:v>1217617</c:v>
                </c:pt>
                <c:pt idx="561">
                  <c:v>1455839</c:v>
                </c:pt>
                <c:pt idx="562">
                  <c:v>927152</c:v>
                </c:pt>
                <c:pt idx="563">
                  <c:v>1216803</c:v>
                </c:pt>
                <c:pt idx="564">
                  <c:v>1524190</c:v>
                </c:pt>
                <c:pt idx="565">
                  <c:v>1442329</c:v>
                </c:pt>
                <c:pt idx="566">
                  <c:v>865124</c:v>
                </c:pt>
                <c:pt idx="567">
                  <c:v>1094222</c:v>
                </c:pt>
                <c:pt idx="568">
                  <c:v>1400227</c:v>
                </c:pt>
                <c:pt idx="569">
                  <c:v>1528518</c:v>
                </c:pt>
                <c:pt idx="570">
                  <c:v>1920999</c:v>
                </c:pt>
                <c:pt idx="571">
                  <c:v>1598685</c:v>
                </c:pt>
                <c:pt idx="572">
                  <c:v>1712108</c:v>
                </c:pt>
                <c:pt idx="573">
                  <c:v>2018163</c:v>
                </c:pt>
                <c:pt idx="574">
                  <c:v>1849552</c:v>
                </c:pt>
                <c:pt idx="575">
                  <c:v>1880664</c:v>
                </c:pt>
                <c:pt idx="576">
                  <c:v>1375059</c:v>
                </c:pt>
                <c:pt idx="577">
                  <c:v>2506412</c:v>
                </c:pt>
                <c:pt idx="578">
                  <c:v>2344563</c:v>
                </c:pt>
                <c:pt idx="579">
                  <c:v>1722703</c:v>
                </c:pt>
                <c:pt idx="580">
                  <c:v>920782</c:v>
                </c:pt>
                <c:pt idx="581">
                  <c:v>1345762</c:v>
                </c:pt>
                <c:pt idx="582">
                  <c:v>930568</c:v>
                </c:pt>
                <c:pt idx="583">
                  <c:v>758779</c:v>
                </c:pt>
                <c:pt idx="584">
                  <c:v>1232481</c:v>
                </c:pt>
                <c:pt idx="585">
                  <c:v>2388634</c:v>
                </c:pt>
                <c:pt idx="586">
                  <c:v>2545479</c:v>
                </c:pt>
                <c:pt idx="587">
                  <c:v>2149298</c:v>
                </c:pt>
                <c:pt idx="588">
                  <c:v>2484458</c:v>
                </c:pt>
                <c:pt idx="589">
                  <c:v>1902058</c:v>
                </c:pt>
                <c:pt idx="590">
                  <c:v>1109957</c:v>
                </c:pt>
                <c:pt idx="591">
                  <c:v>1224221</c:v>
                </c:pt>
                <c:pt idx="592">
                  <c:v>1330548</c:v>
                </c:pt>
                <c:pt idx="593">
                  <c:v>1753302</c:v>
                </c:pt>
                <c:pt idx="594">
                  <c:v>1295754</c:v>
                </c:pt>
                <c:pt idx="595">
                  <c:v>1158741</c:v>
                </c:pt>
                <c:pt idx="596">
                  <c:v>843037</c:v>
                </c:pt>
                <c:pt idx="597">
                  <c:v>610363</c:v>
                </c:pt>
                <c:pt idx="598">
                  <c:v>788723</c:v>
                </c:pt>
                <c:pt idx="599">
                  <c:v>1620257</c:v>
                </c:pt>
                <c:pt idx="600">
                  <c:v>1806321</c:v>
                </c:pt>
                <c:pt idx="601">
                  <c:v>1161422</c:v>
                </c:pt>
                <c:pt idx="602">
                  <c:v>745496</c:v>
                </c:pt>
                <c:pt idx="603">
                  <c:v>1851493</c:v>
                </c:pt>
                <c:pt idx="604">
                  <c:v>2111029</c:v>
                </c:pt>
                <c:pt idx="605">
                  <c:v>1552311</c:v>
                </c:pt>
                <c:pt idx="606">
                  <c:v>1282080</c:v>
                </c:pt>
                <c:pt idx="607">
                  <c:v>1073573</c:v>
                </c:pt>
                <c:pt idx="608">
                  <c:v>1176257</c:v>
                </c:pt>
                <c:pt idx="609">
                  <c:v>1613653</c:v>
                </c:pt>
                <c:pt idx="610">
                  <c:v>1147351</c:v>
                </c:pt>
                <c:pt idx="611">
                  <c:v>959633</c:v>
                </c:pt>
                <c:pt idx="612">
                  <c:v>1922298</c:v>
                </c:pt>
                <c:pt idx="613">
                  <c:v>1470042</c:v>
                </c:pt>
                <c:pt idx="614">
                  <c:v>1160746</c:v>
                </c:pt>
                <c:pt idx="615">
                  <c:v>1078250</c:v>
                </c:pt>
                <c:pt idx="616">
                  <c:v>814857</c:v>
                </c:pt>
                <c:pt idx="617">
                  <c:v>728165</c:v>
                </c:pt>
                <c:pt idx="618">
                  <c:v>676857</c:v>
                </c:pt>
                <c:pt idx="619">
                  <c:v>825818</c:v>
                </c:pt>
                <c:pt idx="620">
                  <c:v>523863</c:v>
                </c:pt>
                <c:pt idx="621">
                  <c:v>668588</c:v>
                </c:pt>
                <c:pt idx="622">
                  <c:v>766213</c:v>
                </c:pt>
                <c:pt idx="623">
                  <c:v>720192</c:v>
                </c:pt>
                <c:pt idx="624">
                  <c:v>755109</c:v>
                </c:pt>
                <c:pt idx="625">
                  <c:v>714414</c:v>
                </c:pt>
                <c:pt idx="626">
                  <c:v>1084788</c:v>
                </c:pt>
                <c:pt idx="627">
                  <c:v>1093285</c:v>
                </c:pt>
                <c:pt idx="628">
                  <c:v>920536</c:v>
                </c:pt>
                <c:pt idx="629">
                  <c:v>702789</c:v>
                </c:pt>
                <c:pt idx="630">
                  <c:v>973620</c:v>
                </c:pt>
                <c:pt idx="631">
                  <c:v>926756</c:v>
                </c:pt>
                <c:pt idx="632">
                  <c:v>883598</c:v>
                </c:pt>
                <c:pt idx="633">
                  <c:v>1205701</c:v>
                </c:pt>
                <c:pt idx="634">
                  <c:v>2917041</c:v>
                </c:pt>
                <c:pt idx="635">
                  <c:v>2613381</c:v>
                </c:pt>
                <c:pt idx="636">
                  <c:v>830236</c:v>
                </c:pt>
                <c:pt idx="637">
                  <c:v>1041253</c:v>
                </c:pt>
                <c:pt idx="638">
                  <c:v>877437</c:v>
                </c:pt>
                <c:pt idx="639">
                  <c:v>923393</c:v>
                </c:pt>
                <c:pt idx="640">
                  <c:v>982116</c:v>
                </c:pt>
                <c:pt idx="641">
                  <c:v>1026267</c:v>
                </c:pt>
                <c:pt idx="642">
                  <c:v>1041845</c:v>
                </c:pt>
                <c:pt idx="643">
                  <c:v>827104</c:v>
                </c:pt>
                <c:pt idx="644">
                  <c:v>571335</c:v>
                </c:pt>
                <c:pt idx="645">
                  <c:v>540810</c:v>
                </c:pt>
                <c:pt idx="646">
                  <c:v>811016</c:v>
                </c:pt>
                <c:pt idx="647">
                  <c:v>803532</c:v>
                </c:pt>
                <c:pt idx="648">
                  <c:v>1417371</c:v>
                </c:pt>
                <c:pt idx="649">
                  <c:v>1804568</c:v>
                </c:pt>
                <c:pt idx="650">
                  <c:v>1204051</c:v>
                </c:pt>
                <c:pt idx="651">
                  <c:v>984742</c:v>
                </c:pt>
                <c:pt idx="652">
                  <c:v>687297</c:v>
                </c:pt>
                <c:pt idx="653">
                  <c:v>586494</c:v>
                </c:pt>
                <c:pt idx="654">
                  <c:v>544226</c:v>
                </c:pt>
                <c:pt idx="655">
                  <c:v>694973</c:v>
                </c:pt>
                <c:pt idx="656">
                  <c:v>696024</c:v>
                </c:pt>
                <c:pt idx="657">
                  <c:v>675655</c:v>
                </c:pt>
                <c:pt idx="658">
                  <c:v>938540</c:v>
                </c:pt>
                <c:pt idx="659">
                  <c:v>846882</c:v>
                </c:pt>
                <c:pt idx="660">
                  <c:v>791967</c:v>
                </c:pt>
                <c:pt idx="661">
                  <c:v>1494016</c:v>
                </c:pt>
                <c:pt idx="662">
                  <c:v>898306</c:v>
                </c:pt>
                <c:pt idx="663">
                  <c:v>830614</c:v>
                </c:pt>
                <c:pt idx="664">
                  <c:v>914013</c:v>
                </c:pt>
                <c:pt idx="665">
                  <c:v>702176</c:v>
                </c:pt>
                <c:pt idx="666">
                  <c:v>979399</c:v>
                </c:pt>
                <c:pt idx="667">
                  <c:v>924801</c:v>
                </c:pt>
                <c:pt idx="668">
                  <c:v>775432</c:v>
                </c:pt>
                <c:pt idx="669">
                  <c:v>723634</c:v>
                </c:pt>
                <c:pt idx="670">
                  <c:v>782908</c:v>
                </c:pt>
                <c:pt idx="671">
                  <c:v>883391</c:v>
                </c:pt>
                <c:pt idx="672">
                  <c:v>962907</c:v>
                </c:pt>
                <c:pt idx="673">
                  <c:v>797001</c:v>
                </c:pt>
                <c:pt idx="674">
                  <c:v>1030899</c:v>
                </c:pt>
                <c:pt idx="675">
                  <c:v>1853809</c:v>
                </c:pt>
                <c:pt idx="676">
                  <c:v>1333540</c:v>
                </c:pt>
                <c:pt idx="677">
                  <c:v>1163096</c:v>
                </c:pt>
                <c:pt idx="678">
                  <c:v>1650301</c:v>
                </c:pt>
                <c:pt idx="679">
                  <c:v>1089050</c:v>
                </c:pt>
                <c:pt idx="680">
                  <c:v>642367</c:v>
                </c:pt>
                <c:pt idx="681">
                  <c:v>872941</c:v>
                </c:pt>
                <c:pt idx="682">
                  <c:v>1326090</c:v>
                </c:pt>
                <c:pt idx="683">
                  <c:v>1552947</c:v>
                </c:pt>
                <c:pt idx="684">
                  <c:v>1369484</c:v>
                </c:pt>
                <c:pt idx="685">
                  <c:v>1366580</c:v>
                </c:pt>
                <c:pt idx="686">
                  <c:v>1023177</c:v>
                </c:pt>
                <c:pt idx="687">
                  <c:v>898263</c:v>
                </c:pt>
                <c:pt idx="688">
                  <c:v>1203778</c:v>
                </c:pt>
                <c:pt idx="689">
                  <c:v>1558510</c:v>
                </c:pt>
                <c:pt idx="690">
                  <c:v>1568085</c:v>
                </c:pt>
                <c:pt idx="691">
                  <c:v>1376399</c:v>
                </c:pt>
                <c:pt idx="692">
                  <c:v>1467168</c:v>
                </c:pt>
                <c:pt idx="693">
                  <c:v>1547841</c:v>
                </c:pt>
                <c:pt idx="694">
                  <c:v>1312778</c:v>
                </c:pt>
                <c:pt idx="695">
                  <c:v>1114472</c:v>
                </c:pt>
                <c:pt idx="696">
                  <c:v>1170684</c:v>
                </c:pt>
                <c:pt idx="697">
                  <c:v>1084972</c:v>
                </c:pt>
                <c:pt idx="698">
                  <c:v>849262</c:v>
                </c:pt>
                <c:pt idx="699">
                  <c:v>1159313</c:v>
                </c:pt>
                <c:pt idx="700">
                  <c:v>1316873</c:v>
                </c:pt>
                <c:pt idx="701">
                  <c:v>1202526</c:v>
                </c:pt>
                <c:pt idx="702">
                  <c:v>1249346</c:v>
                </c:pt>
                <c:pt idx="703">
                  <c:v>1729915</c:v>
                </c:pt>
                <c:pt idx="704">
                  <c:v>1365567</c:v>
                </c:pt>
                <c:pt idx="705">
                  <c:v>1934602</c:v>
                </c:pt>
                <c:pt idx="706">
                  <c:v>3119263</c:v>
                </c:pt>
                <c:pt idx="707">
                  <c:v>1682571</c:v>
                </c:pt>
                <c:pt idx="708">
                  <c:v>1791847</c:v>
                </c:pt>
                <c:pt idx="709">
                  <c:v>2394462</c:v>
                </c:pt>
                <c:pt idx="710">
                  <c:v>2049067</c:v>
                </c:pt>
                <c:pt idx="711">
                  <c:v>1700510</c:v>
                </c:pt>
                <c:pt idx="712">
                  <c:v>1920037</c:v>
                </c:pt>
                <c:pt idx="713">
                  <c:v>1806125</c:v>
                </c:pt>
                <c:pt idx="714">
                  <c:v>1582604</c:v>
                </c:pt>
                <c:pt idx="715">
                  <c:v>1143082</c:v>
                </c:pt>
                <c:pt idx="716">
                  <c:v>1038847</c:v>
                </c:pt>
                <c:pt idx="717">
                  <c:v>976392</c:v>
                </c:pt>
                <c:pt idx="718">
                  <c:v>2079654</c:v>
                </c:pt>
                <c:pt idx="719">
                  <c:v>2201785</c:v>
                </c:pt>
                <c:pt idx="720">
                  <c:v>3416553</c:v>
                </c:pt>
                <c:pt idx="721">
                  <c:v>3729055</c:v>
                </c:pt>
                <c:pt idx="722">
                  <c:v>2445887</c:v>
                </c:pt>
                <c:pt idx="723">
                  <c:v>1142282</c:v>
                </c:pt>
                <c:pt idx="724">
                  <c:v>1404036</c:v>
                </c:pt>
                <c:pt idx="725">
                  <c:v>2118026</c:v>
                </c:pt>
                <c:pt idx="726">
                  <c:v>1988377</c:v>
                </c:pt>
                <c:pt idx="727">
                  <c:v>1432131</c:v>
                </c:pt>
                <c:pt idx="728">
                  <c:v>1228873</c:v>
                </c:pt>
                <c:pt idx="729">
                  <c:v>1831981</c:v>
                </c:pt>
                <c:pt idx="730">
                  <c:v>1585999</c:v>
                </c:pt>
                <c:pt idx="731">
                  <c:v>1353861</c:v>
                </c:pt>
                <c:pt idx="732">
                  <c:v>1550225</c:v>
                </c:pt>
                <c:pt idx="733">
                  <c:v>1316436</c:v>
                </c:pt>
                <c:pt idx="734">
                  <c:v>1200842</c:v>
                </c:pt>
                <c:pt idx="735">
                  <c:v>1494082</c:v>
                </c:pt>
                <c:pt idx="736">
                  <c:v>2297454</c:v>
                </c:pt>
                <c:pt idx="737">
                  <c:v>3064504</c:v>
                </c:pt>
                <c:pt idx="738">
                  <c:v>2208242</c:v>
                </c:pt>
                <c:pt idx="739">
                  <c:v>1774626</c:v>
                </c:pt>
                <c:pt idx="740">
                  <c:v>1611760</c:v>
                </c:pt>
                <c:pt idx="741">
                  <c:v>3019588</c:v>
                </c:pt>
                <c:pt idx="742">
                  <c:v>2591144</c:v>
                </c:pt>
                <c:pt idx="743">
                  <c:v>3211805</c:v>
                </c:pt>
                <c:pt idx="744">
                  <c:v>2350824</c:v>
                </c:pt>
                <c:pt idx="745">
                  <c:v>1754217</c:v>
                </c:pt>
                <c:pt idx="746">
                  <c:v>1865046</c:v>
                </c:pt>
                <c:pt idx="747">
                  <c:v>1745417</c:v>
                </c:pt>
                <c:pt idx="748">
                  <c:v>1858468</c:v>
                </c:pt>
                <c:pt idx="749">
                  <c:v>1758224</c:v>
                </c:pt>
                <c:pt idx="750">
                  <c:v>1755261</c:v>
                </c:pt>
                <c:pt idx="751">
                  <c:v>3473121</c:v>
                </c:pt>
                <c:pt idx="752">
                  <c:v>4277532</c:v>
                </c:pt>
                <c:pt idx="753">
                  <c:v>2990442</c:v>
                </c:pt>
                <c:pt idx="754">
                  <c:v>2615053</c:v>
                </c:pt>
                <c:pt idx="755">
                  <c:v>2289248</c:v>
                </c:pt>
                <c:pt idx="756">
                  <c:v>1590209</c:v>
                </c:pt>
                <c:pt idx="757">
                  <c:v>2756147</c:v>
                </c:pt>
                <c:pt idx="758">
                  <c:v>2221395</c:v>
                </c:pt>
                <c:pt idx="759">
                  <c:v>3504739</c:v>
                </c:pt>
                <c:pt idx="760">
                  <c:v>2112346</c:v>
                </c:pt>
                <c:pt idx="761">
                  <c:v>2818087</c:v>
                </c:pt>
                <c:pt idx="762">
                  <c:v>1876590</c:v>
                </c:pt>
                <c:pt idx="763">
                  <c:v>1542738</c:v>
                </c:pt>
                <c:pt idx="764">
                  <c:v>1852671</c:v>
                </c:pt>
                <c:pt idx="765">
                  <c:v>2444324</c:v>
                </c:pt>
                <c:pt idx="766">
                  <c:v>1602697</c:v>
                </c:pt>
                <c:pt idx="767">
                  <c:v>1125641</c:v>
                </c:pt>
                <c:pt idx="768">
                  <c:v>1403661</c:v>
                </c:pt>
                <c:pt idx="769">
                  <c:v>1334430</c:v>
                </c:pt>
                <c:pt idx="770">
                  <c:v>1391473</c:v>
                </c:pt>
                <c:pt idx="771">
                  <c:v>1138773</c:v>
                </c:pt>
                <c:pt idx="772">
                  <c:v>999301</c:v>
                </c:pt>
                <c:pt idx="773">
                  <c:v>1788747</c:v>
                </c:pt>
                <c:pt idx="774">
                  <c:v>1200926</c:v>
                </c:pt>
                <c:pt idx="775">
                  <c:v>993093</c:v>
                </c:pt>
                <c:pt idx="776">
                  <c:v>1098684</c:v>
                </c:pt>
                <c:pt idx="777">
                  <c:v>1052438</c:v>
                </c:pt>
                <c:pt idx="778">
                  <c:v>1140976</c:v>
                </c:pt>
                <c:pt idx="779">
                  <c:v>1218570</c:v>
                </c:pt>
                <c:pt idx="780">
                  <c:v>1666981</c:v>
                </c:pt>
                <c:pt idx="781">
                  <c:v>996673</c:v>
                </c:pt>
                <c:pt idx="782">
                  <c:v>956758</c:v>
                </c:pt>
                <c:pt idx="783">
                  <c:v>1132339</c:v>
                </c:pt>
                <c:pt idx="784">
                  <c:v>1621475</c:v>
                </c:pt>
                <c:pt idx="785">
                  <c:v>1289198</c:v>
                </c:pt>
                <c:pt idx="786">
                  <c:v>1470721</c:v>
                </c:pt>
                <c:pt idx="787">
                  <c:v>1653020</c:v>
                </c:pt>
                <c:pt idx="788">
                  <c:v>1939657</c:v>
                </c:pt>
                <c:pt idx="789">
                  <c:v>2078509</c:v>
                </c:pt>
                <c:pt idx="790">
                  <c:v>2371261</c:v>
                </c:pt>
                <c:pt idx="791">
                  <c:v>1414129</c:v>
                </c:pt>
                <c:pt idx="792">
                  <c:v>2991370</c:v>
                </c:pt>
                <c:pt idx="793">
                  <c:v>1657229</c:v>
                </c:pt>
                <c:pt idx="794">
                  <c:v>1627885</c:v>
                </c:pt>
                <c:pt idx="795">
                  <c:v>1252711</c:v>
                </c:pt>
                <c:pt idx="796">
                  <c:v>1032620</c:v>
                </c:pt>
                <c:pt idx="797">
                  <c:v>1448249</c:v>
                </c:pt>
                <c:pt idx="798">
                  <c:v>2897590</c:v>
                </c:pt>
                <c:pt idx="799">
                  <c:v>2349336</c:v>
                </c:pt>
                <c:pt idx="800">
                  <c:v>2281230</c:v>
                </c:pt>
                <c:pt idx="801">
                  <c:v>1941563</c:v>
                </c:pt>
                <c:pt idx="802">
                  <c:v>1407975</c:v>
                </c:pt>
                <c:pt idx="803">
                  <c:v>1367387</c:v>
                </c:pt>
                <c:pt idx="804">
                  <c:v>1474468</c:v>
                </c:pt>
                <c:pt idx="805">
                  <c:v>1144395</c:v>
                </c:pt>
                <c:pt idx="806">
                  <c:v>1414741</c:v>
                </c:pt>
                <c:pt idx="807">
                  <c:v>2178646</c:v>
                </c:pt>
                <c:pt idx="808">
                  <c:v>2334646</c:v>
                </c:pt>
                <c:pt idx="809">
                  <c:v>1648960</c:v>
                </c:pt>
                <c:pt idx="810">
                  <c:v>1588907</c:v>
                </c:pt>
                <c:pt idx="811">
                  <c:v>1332813</c:v>
                </c:pt>
                <c:pt idx="812">
                  <c:v>1049034</c:v>
                </c:pt>
                <c:pt idx="813">
                  <c:v>1227830</c:v>
                </c:pt>
                <c:pt idx="814">
                  <c:v>1384213</c:v>
                </c:pt>
                <c:pt idx="815">
                  <c:v>1795025</c:v>
                </c:pt>
                <c:pt idx="816">
                  <c:v>1244130</c:v>
                </c:pt>
                <c:pt idx="817">
                  <c:v>1123875</c:v>
                </c:pt>
                <c:pt idx="818">
                  <c:v>1039640</c:v>
                </c:pt>
                <c:pt idx="819">
                  <c:v>800270</c:v>
                </c:pt>
                <c:pt idx="820">
                  <c:v>754657</c:v>
                </c:pt>
                <c:pt idx="821">
                  <c:v>882857</c:v>
                </c:pt>
                <c:pt idx="822">
                  <c:v>920018</c:v>
                </c:pt>
                <c:pt idx="823">
                  <c:v>1746718</c:v>
                </c:pt>
                <c:pt idx="824">
                  <c:v>2872719</c:v>
                </c:pt>
                <c:pt idx="825">
                  <c:v>1540502</c:v>
                </c:pt>
                <c:pt idx="826">
                  <c:v>1478107</c:v>
                </c:pt>
                <c:pt idx="827">
                  <c:v>1667627</c:v>
                </c:pt>
                <c:pt idx="828">
                  <c:v>1044823</c:v>
                </c:pt>
                <c:pt idx="829">
                  <c:v>1107965</c:v>
                </c:pt>
                <c:pt idx="830">
                  <c:v>1073500</c:v>
                </c:pt>
                <c:pt idx="831">
                  <c:v>1166405</c:v>
                </c:pt>
                <c:pt idx="832">
                  <c:v>1081342</c:v>
                </c:pt>
                <c:pt idx="833">
                  <c:v>960328</c:v>
                </c:pt>
                <c:pt idx="834">
                  <c:v>1394286</c:v>
                </c:pt>
                <c:pt idx="835">
                  <c:v>1138120</c:v>
                </c:pt>
                <c:pt idx="836">
                  <c:v>1218374</c:v>
                </c:pt>
                <c:pt idx="837">
                  <c:v>2020121</c:v>
                </c:pt>
                <c:pt idx="838">
                  <c:v>2182298</c:v>
                </c:pt>
                <c:pt idx="839">
                  <c:v>1429155</c:v>
                </c:pt>
                <c:pt idx="840">
                  <c:v>1252100</c:v>
                </c:pt>
                <c:pt idx="841">
                  <c:v>937828</c:v>
                </c:pt>
                <c:pt idx="842">
                  <c:v>999507</c:v>
                </c:pt>
                <c:pt idx="843">
                  <c:v>1096429</c:v>
                </c:pt>
                <c:pt idx="844">
                  <c:v>7428123</c:v>
                </c:pt>
                <c:pt idx="845">
                  <c:v>5946633</c:v>
                </c:pt>
                <c:pt idx="846">
                  <c:v>2946037</c:v>
                </c:pt>
                <c:pt idx="847">
                  <c:v>1830073</c:v>
                </c:pt>
                <c:pt idx="848">
                  <c:v>1691427</c:v>
                </c:pt>
                <c:pt idx="849">
                  <c:v>1839400</c:v>
                </c:pt>
                <c:pt idx="850">
                  <c:v>1815863</c:v>
                </c:pt>
                <c:pt idx="851">
                  <c:v>2005375</c:v>
                </c:pt>
                <c:pt idx="852">
                  <c:v>1590363</c:v>
                </c:pt>
                <c:pt idx="853">
                  <c:v>1590933</c:v>
                </c:pt>
                <c:pt idx="854">
                  <c:v>1289880</c:v>
                </c:pt>
                <c:pt idx="855">
                  <c:v>1915180</c:v>
                </c:pt>
                <c:pt idx="856">
                  <c:v>2145844</c:v>
                </c:pt>
                <c:pt idx="857">
                  <c:v>3116705</c:v>
                </c:pt>
                <c:pt idx="858">
                  <c:v>1688073</c:v>
                </c:pt>
                <c:pt idx="859">
                  <c:v>1936700</c:v>
                </c:pt>
                <c:pt idx="860">
                  <c:v>1947173</c:v>
                </c:pt>
                <c:pt idx="861">
                  <c:v>1808722</c:v>
                </c:pt>
                <c:pt idx="862">
                  <c:v>1712761</c:v>
                </c:pt>
                <c:pt idx="863">
                  <c:v>1461456</c:v>
                </c:pt>
                <c:pt idx="864">
                  <c:v>1748611</c:v>
                </c:pt>
                <c:pt idx="865">
                  <c:v>1535403</c:v>
                </c:pt>
                <c:pt idx="866">
                  <c:v>1672667</c:v>
                </c:pt>
                <c:pt idx="867">
                  <c:v>2292122</c:v>
                </c:pt>
                <c:pt idx="868">
                  <c:v>1888317</c:v>
                </c:pt>
                <c:pt idx="869">
                  <c:v>1617155</c:v>
                </c:pt>
                <c:pt idx="870">
                  <c:v>1257621</c:v>
                </c:pt>
                <c:pt idx="871">
                  <c:v>1247534</c:v>
                </c:pt>
                <c:pt idx="872">
                  <c:v>1155678</c:v>
                </c:pt>
                <c:pt idx="873">
                  <c:v>1531284</c:v>
                </c:pt>
                <c:pt idx="874">
                  <c:v>839948</c:v>
                </c:pt>
                <c:pt idx="875">
                  <c:v>1444252</c:v>
                </c:pt>
                <c:pt idx="876">
                  <c:v>1974980</c:v>
                </c:pt>
                <c:pt idx="877">
                  <c:v>2032462</c:v>
                </c:pt>
                <c:pt idx="878">
                  <c:v>3802161</c:v>
                </c:pt>
                <c:pt idx="879">
                  <c:v>2746451</c:v>
                </c:pt>
                <c:pt idx="880">
                  <c:v>1706705</c:v>
                </c:pt>
                <c:pt idx="881">
                  <c:v>1709310</c:v>
                </c:pt>
                <c:pt idx="882">
                  <c:v>2501953</c:v>
                </c:pt>
                <c:pt idx="883">
                  <c:v>6442011</c:v>
                </c:pt>
                <c:pt idx="884">
                  <c:v>3164150</c:v>
                </c:pt>
                <c:pt idx="885">
                  <c:v>2072623</c:v>
                </c:pt>
                <c:pt idx="886">
                  <c:v>1652323</c:v>
                </c:pt>
                <c:pt idx="887">
                  <c:v>1154974</c:v>
                </c:pt>
                <c:pt idx="888">
                  <c:v>1154477</c:v>
                </c:pt>
                <c:pt idx="889">
                  <c:v>1896293</c:v>
                </c:pt>
                <c:pt idx="890">
                  <c:v>881501</c:v>
                </c:pt>
                <c:pt idx="891">
                  <c:v>755468</c:v>
                </c:pt>
                <c:pt idx="892">
                  <c:v>1265401</c:v>
                </c:pt>
                <c:pt idx="893">
                  <c:v>1016555</c:v>
                </c:pt>
                <c:pt idx="894">
                  <c:v>1050363</c:v>
                </c:pt>
                <c:pt idx="895">
                  <c:v>1151637</c:v>
                </c:pt>
                <c:pt idx="896">
                  <c:v>1710648</c:v>
                </c:pt>
                <c:pt idx="897">
                  <c:v>1953894</c:v>
                </c:pt>
                <c:pt idx="898">
                  <c:v>1341646</c:v>
                </c:pt>
                <c:pt idx="899">
                  <c:v>1601838</c:v>
                </c:pt>
                <c:pt idx="900">
                  <c:v>1414030</c:v>
                </c:pt>
                <c:pt idx="901">
                  <c:v>1054700</c:v>
                </c:pt>
                <c:pt idx="902">
                  <c:v>1321719</c:v>
                </c:pt>
                <c:pt idx="903">
                  <c:v>1527042</c:v>
                </c:pt>
                <c:pt idx="904">
                  <c:v>1520348</c:v>
                </c:pt>
                <c:pt idx="905">
                  <c:v>1038539</c:v>
                </c:pt>
                <c:pt idx="906">
                  <c:v>1359610</c:v>
                </c:pt>
                <c:pt idx="907">
                  <c:v>1042294</c:v>
                </c:pt>
                <c:pt idx="908">
                  <c:v>1257960</c:v>
                </c:pt>
                <c:pt idx="909">
                  <c:v>1369849</c:v>
                </c:pt>
                <c:pt idx="910">
                  <c:v>1594703</c:v>
                </c:pt>
                <c:pt idx="911">
                  <c:v>2648989</c:v>
                </c:pt>
                <c:pt idx="912">
                  <c:v>1395577</c:v>
                </c:pt>
                <c:pt idx="913">
                  <c:v>1306434</c:v>
                </c:pt>
                <c:pt idx="914">
                  <c:v>1226624</c:v>
                </c:pt>
                <c:pt idx="915">
                  <c:v>1172127</c:v>
                </c:pt>
                <c:pt idx="916">
                  <c:v>1364874</c:v>
                </c:pt>
                <c:pt idx="917">
                  <c:v>1459373</c:v>
                </c:pt>
                <c:pt idx="918">
                  <c:v>1805431</c:v>
                </c:pt>
                <c:pt idx="919">
                  <c:v>3680377</c:v>
                </c:pt>
                <c:pt idx="920">
                  <c:v>3394979</c:v>
                </c:pt>
                <c:pt idx="921">
                  <c:v>2377474</c:v>
                </c:pt>
                <c:pt idx="922">
                  <c:v>1546654</c:v>
                </c:pt>
                <c:pt idx="923">
                  <c:v>1952369</c:v>
                </c:pt>
                <c:pt idx="924">
                  <c:v>1559646</c:v>
                </c:pt>
                <c:pt idx="925">
                  <c:v>1412400</c:v>
                </c:pt>
                <c:pt idx="926">
                  <c:v>1483309</c:v>
                </c:pt>
                <c:pt idx="927">
                  <c:v>1314983</c:v>
                </c:pt>
                <c:pt idx="928">
                  <c:v>928374</c:v>
                </c:pt>
                <c:pt idx="929">
                  <c:v>914666</c:v>
                </c:pt>
                <c:pt idx="930">
                  <c:v>881560</c:v>
                </c:pt>
                <c:pt idx="931">
                  <c:v>1270173</c:v>
                </c:pt>
                <c:pt idx="932">
                  <c:v>1146831</c:v>
                </c:pt>
                <c:pt idx="933">
                  <c:v>982778</c:v>
                </c:pt>
                <c:pt idx="934">
                  <c:v>936662</c:v>
                </c:pt>
                <c:pt idx="935">
                  <c:v>1061812</c:v>
                </c:pt>
                <c:pt idx="936">
                  <c:v>1111134</c:v>
                </c:pt>
                <c:pt idx="937">
                  <c:v>1144403</c:v>
                </c:pt>
                <c:pt idx="938">
                  <c:v>1067028</c:v>
                </c:pt>
                <c:pt idx="939">
                  <c:v>976788</c:v>
                </c:pt>
                <c:pt idx="940">
                  <c:v>1442390</c:v>
                </c:pt>
                <c:pt idx="941">
                  <c:v>2293666</c:v>
                </c:pt>
                <c:pt idx="942">
                  <c:v>1756164</c:v>
                </c:pt>
                <c:pt idx="943">
                  <c:v>1344572</c:v>
                </c:pt>
                <c:pt idx="944">
                  <c:v>1399691</c:v>
                </c:pt>
                <c:pt idx="945">
                  <c:v>1454144</c:v>
                </c:pt>
                <c:pt idx="946">
                  <c:v>1148528</c:v>
                </c:pt>
                <c:pt idx="947">
                  <c:v>996841</c:v>
                </c:pt>
                <c:pt idx="948">
                  <c:v>1269304</c:v>
                </c:pt>
                <c:pt idx="949">
                  <c:v>1092572</c:v>
                </c:pt>
                <c:pt idx="950">
                  <c:v>1206524</c:v>
                </c:pt>
                <c:pt idx="951">
                  <c:v>936223</c:v>
                </c:pt>
                <c:pt idx="952">
                  <c:v>916219</c:v>
                </c:pt>
                <c:pt idx="953">
                  <c:v>1555040</c:v>
                </c:pt>
                <c:pt idx="954">
                  <c:v>1043129</c:v>
                </c:pt>
                <c:pt idx="955">
                  <c:v>980157</c:v>
                </c:pt>
                <c:pt idx="956">
                  <c:v>802485</c:v>
                </c:pt>
                <c:pt idx="957">
                  <c:v>1059684</c:v>
                </c:pt>
                <c:pt idx="958">
                  <c:v>1169774</c:v>
                </c:pt>
                <c:pt idx="959">
                  <c:v>1343492</c:v>
                </c:pt>
                <c:pt idx="960">
                  <c:v>1271842</c:v>
                </c:pt>
                <c:pt idx="961">
                  <c:v>1231943</c:v>
                </c:pt>
                <c:pt idx="962">
                  <c:v>1409002</c:v>
                </c:pt>
                <c:pt idx="963">
                  <c:v>1545301</c:v>
                </c:pt>
                <c:pt idx="964">
                  <c:v>1267435</c:v>
                </c:pt>
                <c:pt idx="965">
                  <c:v>1090672</c:v>
                </c:pt>
                <c:pt idx="966">
                  <c:v>1109419</c:v>
                </c:pt>
                <c:pt idx="967">
                  <c:v>1456671</c:v>
                </c:pt>
                <c:pt idx="968">
                  <c:v>1002248</c:v>
                </c:pt>
                <c:pt idx="969">
                  <c:v>1016774</c:v>
                </c:pt>
                <c:pt idx="970">
                  <c:v>988756</c:v>
                </c:pt>
                <c:pt idx="971">
                  <c:v>1096380</c:v>
                </c:pt>
                <c:pt idx="972">
                  <c:v>1323217</c:v>
                </c:pt>
                <c:pt idx="973">
                  <c:v>1089766</c:v>
                </c:pt>
                <c:pt idx="974">
                  <c:v>1185905</c:v>
                </c:pt>
                <c:pt idx="975">
                  <c:v>1136136</c:v>
                </c:pt>
                <c:pt idx="976">
                  <c:v>1667544</c:v>
                </c:pt>
                <c:pt idx="977">
                  <c:v>1332261</c:v>
                </c:pt>
                <c:pt idx="978">
                  <c:v>1808475</c:v>
                </c:pt>
                <c:pt idx="979">
                  <c:v>3389113</c:v>
                </c:pt>
                <c:pt idx="980">
                  <c:v>1940976</c:v>
                </c:pt>
                <c:pt idx="981">
                  <c:v>1370625</c:v>
                </c:pt>
                <c:pt idx="982">
                  <c:v>1229030</c:v>
                </c:pt>
                <c:pt idx="983">
                  <c:v>1288053</c:v>
                </c:pt>
                <c:pt idx="984">
                  <c:v>1439000</c:v>
                </c:pt>
                <c:pt idx="985">
                  <c:v>1366050</c:v>
                </c:pt>
                <c:pt idx="986">
                  <c:v>1277634</c:v>
                </c:pt>
                <c:pt idx="987">
                  <c:v>1653992</c:v>
                </c:pt>
                <c:pt idx="988">
                  <c:v>2075187</c:v>
                </c:pt>
                <c:pt idx="989">
                  <c:v>1446253</c:v>
                </c:pt>
                <c:pt idx="990">
                  <c:v>1419995</c:v>
                </c:pt>
                <c:pt idx="991">
                  <c:v>1023012</c:v>
                </c:pt>
                <c:pt idx="992">
                  <c:v>1389047</c:v>
                </c:pt>
                <c:pt idx="993">
                  <c:v>1195365</c:v>
                </c:pt>
                <c:pt idx="994">
                  <c:v>938797</c:v>
                </c:pt>
                <c:pt idx="995">
                  <c:v>1124460</c:v>
                </c:pt>
                <c:pt idx="996">
                  <c:v>929632</c:v>
                </c:pt>
                <c:pt idx="997">
                  <c:v>4485430</c:v>
                </c:pt>
                <c:pt idx="998">
                  <c:v>10921926</c:v>
                </c:pt>
                <c:pt idx="999">
                  <c:v>5619466</c:v>
                </c:pt>
                <c:pt idx="1000">
                  <c:v>2794921</c:v>
                </c:pt>
                <c:pt idx="1001">
                  <c:v>2763757</c:v>
                </c:pt>
                <c:pt idx="1002">
                  <c:v>2033155</c:v>
                </c:pt>
                <c:pt idx="1003">
                  <c:v>1548162</c:v>
                </c:pt>
                <c:pt idx="1004">
                  <c:v>1393571</c:v>
                </c:pt>
                <c:pt idx="1005">
                  <c:v>1081373</c:v>
                </c:pt>
                <c:pt idx="1006">
                  <c:v>1114346</c:v>
                </c:pt>
                <c:pt idx="1007">
                  <c:v>1003221</c:v>
                </c:pt>
                <c:pt idx="1008">
                  <c:v>995410</c:v>
                </c:pt>
                <c:pt idx="1009">
                  <c:v>924110</c:v>
                </c:pt>
                <c:pt idx="1010">
                  <c:v>881802</c:v>
                </c:pt>
                <c:pt idx="1011">
                  <c:v>903651</c:v>
                </c:pt>
                <c:pt idx="1012">
                  <c:v>854060</c:v>
                </c:pt>
                <c:pt idx="1013">
                  <c:v>1094971</c:v>
                </c:pt>
                <c:pt idx="1014">
                  <c:v>921229</c:v>
                </c:pt>
                <c:pt idx="1015">
                  <c:v>899102</c:v>
                </c:pt>
                <c:pt idx="1016">
                  <c:v>884140</c:v>
                </c:pt>
                <c:pt idx="1017">
                  <c:v>826292</c:v>
                </c:pt>
                <c:pt idx="1018">
                  <c:v>938529</c:v>
                </c:pt>
                <c:pt idx="1019">
                  <c:v>876750</c:v>
                </c:pt>
                <c:pt idx="1020">
                  <c:v>787592</c:v>
                </c:pt>
                <c:pt idx="1021">
                  <c:v>667656</c:v>
                </c:pt>
                <c:pt idx="1022">
                  <c:v>753877</c:v>
                </c:pt>
                <c:pt idx="1023">
                  <c:v>706894</c:v>
                </c:pt>
                <c:pt idx="1024">
                  <c:v>922281</c:v>
                </c:pt>
                <c:pt idx="1025">
                  <c:v>1103892</c:v>
                </c:pt>
                <c:pt idx="1026">
                  <c:v>978417</c:v>
                </c:pt>
                <c:pt idx="1027">
                  <c:v>836560</c:v>
                </c:pt>
                <c:pt idx="1028">
                  <c:v>883522</c:v>
                </c:pt>
                <c:pt idx="1029">
                  <c:v>1304265</c:v>
                </c:pt>
                <c:pt idx="1030">
                  <c:v>3020404</c:v>
                </c:pt>
                <c:pt idx="1031">
                  <c:v>2174414</c:v>
                </c:pt>
                <c:pt idx="1032">
                  <c:v>1775161</c:v>
                </c:pt>
                <c:pt idx="1033">
                  <c:v>1527025</c:v>
                </c:pt>
                <c:pt idx="1034">
                  <c:v>1179634</c:v>
                </c:pt>
                <c:pt idx="1035">
                  <c:v>1251933</c:v>
                </c:pt>
                <c:pt idx="1036">
                  <c:v>1244669</c:v>
                </c:pt>
                <c:pt idx="1037">
                  <c:v>1091294</c:v>
                </c:pt>
                <c:pt idx="1038">
                  <c:v>1052862</c:v>
                </c:pt>
                <c:pt idx="1039">
                  <c:v>979518</c:v>
                </c:pt>
                <c:pt idx="1040">
                  <c:v>797791</c:v>
                </c:pt>
                <c:pt idx="1041">
                  <c:v>884224</c:v>
                </c:pt>
                <c:pt idx="1042">
                  <c:v>1014516</c:v>
                </c:pt>
                <c:pt idx="1043">
                  <c:v>1340049</c:v>
                </c:pt>
                <c:pt idx="1044">
                  <c:v>1418548</c:v>
                </c:pt>
                <c:pt idx="1045">
                  <c:v>1044337</c:v>
                </c:pt>
                <c:pt idx="1046">
                  <c:v>1387276</c:v>
                </c:pt>
                <c:pt idx="1047">
                  <c:v>1186228</c:v>
                </c:pt>
                <c:pt idx="1048">
                  <c:v>1253117</c:v>
                </c:pt>
                <c:pt idx="1049">
                  <c:v>1164117</c:v>
                </c:pt>
                <c:pt idx="1050">
                  <c:v>975923</c:v>
                </c:pt>
                <c:pt idx="1051">
                  <c:v>1033481</c:v>
                </c:pt>
                <c:pt idx="1052">
                  <c:v>1155192</c:v>
                </c:pt>
                <c:pt idx="1053">
                  <c:v>1171728</c:v>
                </c:pt>
                <c:pt idx="1054">
                  <c:v>1516617</c:v>
                </c:pt>
                <c:pt idx="1055">
                  <c:v>1390249</c:v>
                </c:pt>
                <c:pt idx="1056">
                  <c:v>1194182</c:v>
                </c:pt>
                <c:pt idx="1057">
                  <c:v>934903</c:v>
                </c:pt>
                <c:pt idx="1058">
                  <c:v>793968</c:v>
                </c:pt>
                <c:pt idx="1059">
                  <c:v>845137</c:v>
                </c:pt>
                <c:pt idx="1060">
                  <c:v>879620</c:v>
                </c:pt>
                <c:pt idx="1061">
                  <c:v>1079794</c:v>
                </c:pt>
                <c:pt idx="1062">
                  <c:v>1062192</c:v>
                </c:pt>
                <c:pt idx="1063">
                  <c:v>921179</c:v>
                </c:pt>
                <c:pt idx="1064">
                  <c:v>741228</c:v>
                </c:pt>
                <c:pt idx="1065">
                  <c:v>759435</c:v>
                </c:pt>
                <c:pt idx="1066">
                  <c:v>689449</c:v>
                </c:pt>
                <c:pt idx="1067">
                  <c:v>741040</c:v>
                </c:pt>
                <c:pt idx="1068">
                  <c:v>737867</c:v>
                </c:pt>
                <c:pt idx="1069">
                  <c:v>1271632</c:v>
                </c:pt>
                <c:pt idx="1070">
                  <c:v>883131</c:v>
                </c:pt>
                <c:pt idx="1071">
                  <c:v>807591</c:v>
                </c:pt>
                <c:pt idx="1072">
                  <c:v>775866</c:v>
                </c:pt>
                <c:pt idx="1073">
                  <c:v>1026063</c:v>
                </c:pt>
                <c:pt idx="1074">
                  <c:v>1410929</c:v>
                </c:pt>
                <c:pt idx="1075">
                  <c:v>1198870</c:v>
                </c:pt>
                <c:pt idx="1076">
                  <c:v>977383</c:v>
                </c:pt>
                <c:pt idx="1077">
                  <c:v>860488</c:v>
                </c:pt>
                <c:pt idx="1078">
                  <c:v>785217</c:v>
                </c:pt>
                <c:pt idx="1079">
                  <c:v>658738</c:v>
                </c:pt>
                <c:pt idx="1080">
                  <c:v>605925</c:v>
                </c:pt>
                <c:pt idx="1081">
                  <c:v>689555</c:v>
                </c:pt>
                <c:pt idx="1082">
                  <c:v>819921</c:v>
                </c:pt>
                <c:pt idx="1083">
                  <c:v>930457</c:v>
                </c:pt>
                <c:pt idx="1084">
                  <c:v>1039349</c:v>
                </c:pt>
                <c:pt idx="1085">
                  <c:v>1049842</c:v>
                </c:pt>
                <c:pt idx="1086">
                  <c:v>911244</c:v>
                </c:pt>
                <c:pt idx="1087">
                  <c:v>651044</c:v>
                </c:pt>
                <c:pt idx="1088">
                  <c:v>574280</c:v>
                </c:pt>
                <c:pt idx="1089">
                  <c:v>870436</c:v>
                </c:pt>
                <c:pt idx="1090">
                  <c:v>1011919</c:v>
                </c:pt>
                <c:pt idx="1091">
                  <c:v>882533</c:v>
                </c:pt>
                <c:pt idx="1092">
                  <c:v>947014</c:v>
                </c:pt>
                <c:pt idx="1093">
                  <c:v>936722</c:v>
                </c:pt>
                <c:pt idx="1094">
                  <c:v>993363</c:v>
                </c:pt>
                <c:pt idx="1095">
                  <c:v>840291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BE-4AFD-BC1B-CAAF2B9E21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Maybrit Illner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Sheet1!$C$2:$C$1097</c:f>
            </c:numRef>
          </c:val>
          <c:smooth val="0"/>
          <c:extLst>
            <c:ext xmlns:c16="http://schemas.microsoft.com/office/drawing/2014/chart" uri="{C3380CC4-5D6E-409C-BE32-E72D297353CC}">
              <c16:uniqueId val="{00000001-F0BE-4AFD-BC1B-CAAF2B9E21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Frontal21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Sheet1!$D$2:$D$1097</c:f>
            </c:numRef>
          </c:val>
          <c:smooth val="0"/>
          <c:extLst>
            <c:ext xmlns:c16="http://schemas.microsoft.com/office/drawing/2014/chart" uri="{C3380CC4-5D6E-409C-BE32-E72D297353CC}">
              <c16:uniqueId val="{00000002-F0BE-4AFD-BC1B-CAAF2B9E21B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ZDFneo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Sheet1!$E$2:$E$1097</c:f>
            </c:numRef>
          </c:val>
          <c:smooth val="0"/>
          <c:extLst>
            <c:ext xmlns:c16="http://schemas.microsoft.com/office/drawing/2014/chart" uri="{C3380CC4-5D6E-409C-BE32-E72D297353CC}">
              <c16:uniqueId val="{00000003-F0BE-4AFD-BC1B-CAAF2B9E21B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ZDF Sport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Sheet1!$F$2:$F$1097</c:f>
            </c:numRef>
          </c:val>
          <c:smooth val="0"/>
          <c:extLst>
            <c:ext xmlns:c16="http://schemas.microsoft.com/office/drawing/2014/chart" uri="{C3380CC4-5D6E-409C-BE32-E72D297353CC}">
              <c16:uniqueId val="{00000004-F0BE-4AFD-BC1B-CAAF2B9E21B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ZDF heute-show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Sheet1!$G$2:$G$1097</c:f>
            </c:numRef>
          </c:val>
          <c:smooth val="0"/>
          <c:extLst>
            <c:ext xmlns:c16="http://schemas.microsoft.com/office/drawing/2014/chart" uri="{C3380CC4-5D6E-409C-BE32-E72D297353CC}">
              <c16:uniqueId val="{00000005-F0BE-4AFD-BC1B-CAAF2B9E21B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WISO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Sheet1!$H$2:$H$1097</c:f>
            </c:numRef>
          </c:val>
          <c:smooth val="0"/>
          <c:extLst>
            <c:ext xmlns:c16="http://schemas.microsoft.com/office/drawing/2014/chart" uri="{C3380CC4-5D6E-409C-BE32-E72D297353CC}">
              <c16:uniqueId val="{00000006-F0BE-4AFD-BC1B-CAAF2B9E21B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ZDF-Fernsehgarten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Sheet1!$I$2:$I$1097</c:f>
            </c:numRef>
          </c:val>
          <c:smooth val="0"/>
          <c:extLst>
            <c:ext xmlns:c16="http://schemas.microsoft.com/office/drawing/2014/chart" uri="{C3380CC4-5D6E-409C-BE32-E72D297353CC}">
              <c16:uniqueId val="{00000007-F0BE-4AFD-BC1B-CAAF2B9E21B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Die Küchenschlacht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Sheet1!$J$2:$J$1097</c:f>
            </c:numRef>
          </c:val>
          <c:smooth val="0"/>
          <c:extLst>
            <c:ext xmlns:c16="http://schemas.microsoft.com/office/drawing/2014/chart" uri="{C3380CC4-5D6E-409C-BE32-E72D297353CC}">
              <c16:uniqueId val="{00000008-F0BE-4AFD-BC1B-CAAF2B9E21B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Terra X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Sheet1!$K$2:$K$1097</c:f>
            </c:numRef>
          </c:val>
          <c:smooth val="0"/>
          <c:extLst>
            <c:ext xmlns:c16="http://schemas.microsoft.com/office/drawing/2014/chart" uri="{C3380CC4-5D6E-409C-BE32-E72D297353CC}">
              <c16:uniqueId val="{00000009-F0BE-4AFD-BC1B-CAAF2B9E21B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Lafer! Lichter! Lecker!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Sheet1!$L$2:$L$1097</c:f>
            </c:numRef>
          </c:val>
          <c:smooth val="0"/>
          <c:extLst>
            <c:ext xmlns:c16="http://schemas.microsoft.com/office/drawing/2014/chart" uri="{C3380CC4-5D6E-409C-BE32-E72D297353CC}">
              <c16:uniqueId val="{0000000A-F0BE-4AFD-BC1B-CAAF2B9E21B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37 Grad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Sheet1!$M$2:$M$1097</c:f>
            </c:numRef>
          </c:val>
          <c:smooth val="0"/>
          <c:extLst>
            <c:ext xmlns:c16="http://schemas.microsoft.com/office/drawing/2014/chart" uri="{C3380CC4-5D6E-409C-BE32-E72D297353CC}">
              <c16:uniqueId val="{0000000B-F0BE-4AFD-BC1B-CAAF2B9E21B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ZDF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Sheet1!$N$2:$N$1097</c:f>
            </c:numRef>
          </c:val>
          <c:smooth val="0"/>
          <c:extLst>
            <c:ext xmlns:c16="http://schemas.microsoft.com/office/drawing/2014/chart" uri="{C3380CC4-5D6E-409C-BE32-E72D297353CC}">
              <c16:uniqueId val="{0000000C-F0BE-4AFD-BC1B-CAAF2B9E21B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aspekte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Sheet1!$O$2:$O$1097</c:f>
            </c:numRef>
          </c:val>
          <c:smooth val="0"/>
          <c:extLst>
            <c:ext xmlns:c16="http://schemas.microsoft.com/office/drawing/2014/chart" uri="{C3380CC4-5D6E-409C-BE32-E72D297353CC}">
              <c16:uniqueId val="{0000000D-F0BE-4AFD-BC1B-CAAF2B9E21B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ZDF Leute heute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Sheet1!$P$2:$P$1097</c:f>
            </c:numRef>
          </c:val>
          <c:smooth val="0"/>
          <c:extLst>
            <c:ext xmlns:c16="http://schemas.microsoft.com/office/drawing/2014/chart" uri="{C3380CC4-5D6E-409C-BE32-E72D297353CC}">
              <c16:uniqueId val="{0000000E-F0BE-4AFD-BC1B-CAAF2B9E21B7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ZDF Morgenmagazin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Sheet1!$Q$2:$Q$1097</c:f>
            </c:numRef>
          </c:val>
          <c:smooth val="0"/>
          <c:extLst>
            <c:ext xmlns:c16="http://schemas.microsoft.com/office/drawing/2014/chart" uri="{C3380CC4-5D6E-409C-BE32-E72D297353CC}">
              <c16:uniqueId val="{0000000F-F0BE-4AFD-BC1B-CAAF2B9E21B7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ZDF info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Sheet1!$R$2:$R$1097</c:f>
            </c:numRef>
          </c:val>
          <c:smooth val="0"/>
          <c:extLst>
            <c:ext xmlns:c16="http://schemas.microsoft.com/office/drawing/2014/chart" uri="{C3380CC4-5D6E-409C-BE32-E72D297353CC}">
              <c16:uniqueId val="{00000010-F0BE-4AFD-BC1B-CAAF2B9E21B7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NEO MAGAZIN ROYALE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Sheet1!$S$2:$S$1097</c:f>
            </c:numRef>
          </c:val>
          <c:smooth val="0"/>
          <c:extLst>
            <c:ext xmlns:c16="http://schemas.microsoft.com/office/drawing/2014/chart" uri="{C3380CC4-5D6E-409C-BE32-E72D297353CC}">
              <c16:uniqueId val="{00000011-F0BE-4AFD-BC1B-CAAF2B9E21B7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ZDF heuteplus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Sheet1!$T$2:$T$1097</c:f>
            </c:numRef>
          </c:val>
          <c:smooth val="0"/>
          <c:extLst>
            <c:ext xmlns:c16="http://schemas.microsoft.com/office/drawing/2014/chart" uri="{C3380CC4-5D6E-409C-BE32-E72D297353CC}">
              <c16:uniqueId val="{00000012-F0BE-4AFD-BC1B-CAAF2B9E21B7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ZDF Volle Kanne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Sheet1!$U$2:$U$1097</c:f>
            </c:numRef>
          </c:val>
          <c:smooth val="0"/>
          <c:extLst>
            <c:ext xmlns:c16="http://schemas.microsoft.com/office/drawing/2014/chart" uri="{C3380CC4-5D6E-409C-BE32-E72D297353CC}">
              <c16:uniqueId val="{00000013-F0BE-4AFD-BC1B-CAAF2B9E21B7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Herzkino im ZDF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Sheet1!$V$2:$V$1097</c:f>
            </c:numRef>
          </c:val>
          <c:smooth val="0"/>
          <c:extLst>
            <c:ext xmlns:c16="http://schemas.microsoft.com/office/drawing/2014/chart" uri="{C3380CC4-5D6E-409C-BE32-E72D297353CC}">
              <c16:uniqueId val="{00000014-F0BE-4AFD-BC1B-CAAF2B9E21B7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Sketch History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Sheet1!$W$2:$W$1097</c:f>
            </c:numRef>
          </c:val>
          <c:smooth val="0"/>
          <c:extLst>
            <c:ext xmlns:c16="http://schemas.microsoft.com/office/drawing/2014/chart" uri="{C3380CC4-5D6E-409C-BE32-E72D297353CC}">
              <c16:uniqueId val="{00000015-F0BE-4AFD-BC1B-CAAF2B9E21B7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ZDF Das kleine Fernsehspiel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Sheet1!$X$2:$X$1097</c:f>
            </c:numRef>
          </c:val>
          <c:smooth val="0"/>
          <c:extLst>
            <c:ext xmlns:c16="http://schemas.microsoft.com/office/drawing/2014/chart" uri="{C3380CC4-5D6E-409C-BE32-E72D297353CC}">
              <c16:uniqueId val="{00000016-F0BE-4AFD-BC1B-CAAF2B9E21B7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ZDF zoom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Sheet1!$Y$2:$Y$1097</c:f>
            </c:numRef>
          </c:val>
          <c:smooth val="0"/>
          <c:extLst>
            <c:ext xmlns:c16="http://schemas.microsoft.com/office/drawing/2014/chart" uri="{C3380CC4-5D6E-409C-BE32-E72D297353CC}">
              <c16:uniqueId val="{00000017-F0BE-4AFD-BC1B-CAAF2B9E21B7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Schulz &amp; Böhmermann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Sheet1!$Z$2:$Z$1097</c:f>
            </c:numRef>
          </c:val>
          <c:smooth val="0"/>
          <c:extLst>
            <c:ext xmlns:c16="http://schemas.microsoft.com/office/drawing/2014/chart" uri="{C3380CC4-5D6E-409C-BE32-E72D297353CC}">
              <c16:uniqueId val="{00000018-F0BE-4AFD-BC1B-CAAF2B9E21B7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Blockbustaz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Sheet1!$AA$2:$AA$1097</c:f>
            </c:numRef>
          </c:val>
          <c:smooth val="0"/>
          <c:extLst>
            <c:ext xmlns:c16="http://schemas.microsoft.com/office/drawing/2014/chart" uri="{C3380CC4-5D6E-409C-BE32-E72D297353CC}">
              <c16:uniqueId val="{00000019-F0BE-4AFD-BC1B-CAAF2B9E21B7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ZDF dunja hayali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Sheet1!$AB$2:$AB$1097</c:f>
            </c:numRef>
          </c:val>
          <c:smooth val="0"/>
          <c:extLst>
            <c:ext xmlns:c16="http://schemas.microsoft.com/office/drawing/2014/chart" uri="{C3380CC4-5D6E-409C-BE32-E72D297353CC}">
              <c16:uniqueId val="{0000001A-F0BE-4AFD-BC1B-CAAF2B9E21B7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Bares für Rares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Sheet1!$A$2:$A$1097</c:f>
            </c:multiLvlStrRef>
          </c:cat>
          <c:val>
            <c:numRef>
              <c:f>Sheet1!$AC$2:$AC$1097</c:f>
            </c:numRef>
          </c:val>
          <c:smooth val="0"/>
          <c:extLst>
            <c:ext xmlns:c16="http://schemas.microsoft.com/office/drawing/2014/chart" uri="{C3380CC4-5D6E-409C-BE32-E72D297353CC}">
              <c16:uniqueId val="{0000001B-F0BE-4AFD-BC1B-CAAF2B9E2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436944"/>
        <c:axId val="170682056"/>
      </c:lineChart>
      <c:catAx>
        <c:axId val="28043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82056"/>
        <c:crosses val="autoZero"/>
        <c:auto val="1"/>
        <c:lblAlgn val="ctr"/>
        <c:lblOffset val="100"/>
        <c:noMultiLvlLbl val="0"/>
      </c:catAx>
      <c:valAx>
        <c:axId val="17068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3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75470-E0E4-45D3-AA59-044FC96CA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C9D73-DC49-4E18-8A85-0A74E7287C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9444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07E7E-546B-4D74-84D9-EB9F00642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01.01.2015 - 31.12.2017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02FE4-3A99-4892-BFBB-C0D64038F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047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2018-03-07T08:39:06Z</dcterms:created>
  <dcterms:modified xsi:type="dcterms:W3CDTF">2018-03-07T08:39:10Z</dcterms:modified>
</cp:coreProperties>
</file>