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Sheet1!$B$2:$B$1097</c:f>
            </c:numRef>
          </c:val>
          <c:smooth val="0"/>
          <c:extLst>
            <c:ext xmlns:c16="http://schemas.microsoft.com/office/drawing/2014/chart" uri="{C3380CC4-5D6E-409C-BE32-E72D297353CC}">
              <c16:uniqueId val="{00000000-3E4E-4907-9A34-30DB0C93ACA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Sheet1!$C$2:$C$1097</c:f>
            </c:numRef>
          </c:val>
          <c:smooth val="0"/>
          <c:extLst>
            <c:ext xmlns:c16="http://schemas.microsoft.com/office/drawing/2014/chart" uri="{C3380CC4-5D6E-409C-BE32-E72D297353CC}">
              <c16:uniqueId val="{00000001-3E4E-4907-9A34-30DB0C93ACA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Sheet1!$D$2:$D$1097</c:f>
            </c:numRef>
          </c:val>
          <c:smooth val="0"/>
          <c:extLst>
            <c:ext xmlns:c16="http://schemas.microsoft.com/office/drawing/2014/chart" uri="{C3380CC4-5D6E-409C-BE32-E72D297353CC}">
              <c16:uniqueId val="{00000002-3E4E-4907-9A34-30DB0C93ACA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Sheet1!$E$2:$E$1097</c:f>
            </c:numRef>
          </c:val>
          <c:smooth val="0"/>
          <c:extLst>
            <c:ext xmlns:c16="http://schemas.microsoft.com/office/drawing/2014/chart" uri="{C3380CC4-5D6E-409C-BE32-E72D297353CC}">
              <c16:uniqueId val="{00000003-3E4E-4907-9A34-30DB0C93ACA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Sheet1!$F$2:$F$1097</c:f>
            </c:numRef>
          </c:val>
          <c:smooth val="0"/>
          <c:extLst>
            <c:ext xmlns:c16="http://schemas.microsoft.com/office/drawing/2014/chart" uri="{C3380CC4-5D6E-409C-BE32-E72D297353CC}">
              <c16:uniqueId val="{00000004-3E4E-4907-9A34-30DB0C93ACA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Sheet1!$G$2:$G$1097</c:f>
            </c:numRef>
          </c:val>
          <c:smooth val="0"/>
          <c:extLst>
            <c:ext xmlns:c16="http://schemas.microsoft.com/office/drawing/2014/chart" uri="{C3380CC4-5D6E-409C-BE32-E72D297353CC}">
              <c16:uniqueId val="{00000005-3E4E-4907-9A34-30DB0C93ACA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Sheet1!$H$2:$H$1097</c:f>
            </c:numRef>
          </c:val>
          <c:smooth val="0"/>
          <c:extLst>
            <c:ext xmlns:c16="http://schemas.microsoft.com/office/drawing/2014/chart" uri="{C3380CC4-5D6E-409C-BE32-E72D297353CC}">
              <c16:uniqueId val="{00000006-3E4E-4907-9A34-30DB0C93ACA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Sheet1!$I$2:$I$1097</c:f>
            </c:numRef>
          </c:val>
          <c:smooth val="0"/>
          <c:extLst>
            <c:ext xmlns:c16="http://schemas.microsoft.com/office/drawing/2014/chart" uri="{C3380CC4-5D6E-409C-BE32-E72D297353CC}">
              <c16:uniqueId val="{00000007-3E4E-4907-9A34-30DB0C93ACAC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Sheet1!$J$2:$J$1097</c:f>
            </c:numRef>
          </c:val>
          <c:smooth val="0"/>
          <c:extLst>
            <c:ext xmlns:c16="http://schemas.microsoft.com/office/drawing/2014/chart" uri="{C3380CC4-5D6E-409C-BE32-E72D297353CC}">
              <c16:uniqueId val="{00000008-3E4E-4907-9A34-30DB0C93ACAC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Sheet1!$K$2:$K$1097</c:f>
            </c:numRef>
          </c:val>
          <c:smooth val="0"/>
          <c:extLst>
            <c:ext xmlns:c16="http://schemas.microsoft.com/office/drawing/2014/chart" uri="{C3380CC4-5D6E-409C-BE32-E72D297353CC}">
              <c16:uniqueId val="{00000009-3E4E-4907-9A34-30DB0C93ACAC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Sheet1!$L$2:$L$1097</c:f>
            </c:numRef>
          </c:val>
          <c:smooth val="0"/>
          <c:extLst>
            <c:ext xmlns:c16="http://schemas.microsoft.com/office/drawing/2014/chart" uri="{C3380CC4-5D6E-409C-BE32-E72D297353CC}">
              <c16:uniqueId val="{0000000A-3E4E-4907-9A34-30DB0C93ACAC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Sheet1!$M$2:$M$1097</c:f>
            </c:numRef>
          </c:val>
          <c:smooth val="0"/>
          <c:extLst>
            <c:ext xmlns:c16="http://schemas.microsoft.com/office/drawing/2014/chart" uri="{C3380CC4-5D6E-409C-BE32-E72D297353CC}">
              <c16:uniqueId val="{0000000B-3E4E-4907-9A34-30DB0C93ACAC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Sheet1!$N$2:$N$1097</c:f>
            </c:numRef>
          </c:val>
          <c:smooth val="0"/>
          <c:extLst>
            <c:ext xmlns:c16="http://schemas.microsoft.com/office/drawing/2014/chart" uri="{C3380CC4-5D6E-409C-BE32-E72D297353CC}">
              <c16:uniqueId val="{0000000C-3E4E-4907-9A34-30DB0C93ACAC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Sheet1!$O$2:$O$1097</c:f>
            </c:numRef>
          </c:val>
          <c:smooth val="0"/>
          <c:extLst>
            <c:ext xmlns:c16="http://schemas.microsoft.com/office/drawing/2014/chart" uri="{C3380CC4-5D6E-409C-BE32-E72D297353CC}">
              <c16:uniqueId val="{0000000D-3E4E-4907-9A34-30DB0C93ACAC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Sheet1!$P$2:$P$1097</c:f>
            </c:numRef>
          </c:val>
          <c:smooth val="0"/>
          <c:extLst>
            <c:ext xmlns:c16="http://schemas.microsoft.com/office/drawing/2014/chart" uri="{C3380CC4-5D6E-409C-BE32-E72D297353CC}">
              <c16:uniqueId val="{0000000E-3E4E-4907-9A34-30DB0C93ACAC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Sheet1!$Q$2:$Q$1097</c:f>
            </c:numRef>
          </c:val>
          <c:smooth val="0"/>
          <c:extLst>
            <c:ext xmlns:c16="http://schemas.microsoft.com/office/drawing/2014/chart" uri="{C3380CC4-5D6E-409C-BE32-E72D297353CC}">
              <c16:uniqueId val="{0000000F-3E4E-4907-9A34-30DB0C93ACAC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Sheet1!$R$2:$R$1097</c:f>
            </c:numRef>
          </c:val>
          <c:smooth val="0"/>
          <c:extLst>
            <c:ext xmlns:c16="http://schemas.microsoft.com/office/drawing/2014/chart" uri="{C3380CC4-5D6E-409C-BE32-E72D297353CC}">
              <c16:uniqueId val="{00000010-3E4E-4907-9A34-30DB0C93ACAC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Sheet1!$S$2:$S$1097</c:f>
            </c:numRef>
          </c:val>
          <c:smooth val="0"/>
          <c:extLst>
            <c:ext xmlns:c16="http://schemas.microsoft.com/office/drawing/2014/chart" uri="{C3380CC4-5D6E-409C-BE32-E72D297353CC}">
              <c16:uniqueId val="{00000011-3E4E-4907-9A34-30DB0C93ACAC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Sheet1!$T$2:$T$1097</c:f>
            </c:numRef>
          </c:val>
          <c:smooth val="0"/>
          <c:extLst>
            <c:ext xmlns:c16="http://schemas.microsoft.com/office/drawing/2014/chart" uri="{C3380CC4-5D6E-409C-BE32-E72D297353CC}">
              <c16:uniqueId val="{00000012-3E4E-4907-9A34-30DB0C93ACAC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Sheet1!$U$2:$U$1097</c:f>
            </c:numRef>
          </c:val>
          <c:smooth val="0"/>
          <c:extLst>
            <c:ext xmlns:c16="http://schemas.microsoft.com/office/drawing/2014/chart" uri="{C3380CC4-5D6E-409C-BE32-E72D297353CC}">
              <c16:uniqueId val="{00000013-3E4E-4907-9A34-30DB0C93ACAC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Sheet1!$V$2:$V$1097</c:f>
            </c:numRef>
          </c:val>
          <c:smooth val="0"/>
          <c:extLst>
            <c:ext xmlns:c16="http://schemas.microsoft.com/office/drawing/2014/chart" uri="{C3380CC4-5D6E-409C-BE32-E72D297353CC}">
              <c16:uniqueId val="{00000014-3E4E-4907-9A34-30DB0C93ACAC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Sheet1!$W$2:$W$1097</c:f>
            </c:numRef>
          </c:val>
          <c:smooth val="0"/>
          <c:extLst>
            <c:ext xmlns:c16="http://schemas.microsoft.com/office/drawing/2014/chart" uri="{C3380CC4-5D6E-409C-BE32-E72D297353CC}">
              <c16:uniqueId val="{00000015-3E4E-4907-9A34-30DB0C93ACAC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Sheet1!$X$2:$X$1097</c:f>
            </c:numRef>
          </c:val>
          <c:smooth val="0"/>
          <c:extLst>
            <c:ext xmlns:c16="http://schemas.microsoft.com/office/drawing/2014/chart" uri="{C3380CC4-5D6E-409C-BE32-E72D297353CC}">
              <c16:uniqueId val="{00000016-3E4E-4907-9A34-30DB0C93ACAC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Sheet1!$Y$2:$Y$1097</c:f>
            </c:numRef>
          </c:val>
          <c:smooth val="0"/>
          <c:extLst>
            <c:ext xmlns:c16="http://schemas.microsoft.com/office/drawing/2014/chart" uri="{C3380CC4-5D6E-409C-BE32-E72D297353CC}">
              <c16:uniqueId val="{00000017-3E4E-4907-9A34-30DB0C93ACAC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Sheet1!$Z$2:$Z$1097</c:f>
            </c:numRef>
          </c:val>
          <c:smooth val="0"/>
          <c:extLst>
            <c:ext xmlns:c16="http://schemas.microsoft.com/office/drawing/2014/chart" uri="{C3380CC4-5D6E-409C-BE32-E72D297353CC}">
              <c16:uniqueId val="{00000018-3E4E-4907-9A34-30DB0C93ACAC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Sheet1!$AA$2:$AA$1097</c:f>
            </c:numRef>
          </c:val>
          <c:smooth val="0"/>
          <c:extLst>
            <c:ext xmlns:c16="http://schemas.microsoft.com/office/drawing/2014/chart" uri="{C3380CC4-5D6E-409C-BE32-E72D297353CC}">
              <c16:uniqueId val="{00000019-3E4E-4907-9A34-30DB0C93ACAC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Sheet1!$AB$2:$AB$1097</c:f>
            </c:numRef>
          </c:val>
          <c:smooth val="0"/>
          <c:extLst>
            <c:ext xmlns:c16="http://schemas.microsoft.com/office/drawing/2014/chart" uri="{C3380CC4-5D6E-409C-BE32-E72D297353CC}">
              <c16:uniqueId val="{0000001A-3E4E-4907-9A34-30DB0C93ACAC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Sheet1!$AC$2:$AC$1097</c:f>
            </c:numRef>
          </c:val>
          <c:smooth val="0"/>
          <c:extLst>
            <c:ext xmlns:c16="http://schemas.microsoft.com/office/drawing/2014/chart" uri="{C3380CC4-5D6E-409C-BE32-E72D297353CC}">
              <c16:uniqueId val="{0000001B-3E4E-4907-9A34-30DB0C93A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90304"/>
        <c:axId val="290290960"/>
      </c:lineChart>
      <c:catAx>
        <c:axId val="29029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0960"/>
        <c:crosses val="autoZero"/>
        <c:auto val="1"/>
        <c:lblAlgn val="ctr"/>
        <c:lblOffset val="100"/>
        <c:noMultiLvlLbl val="0"/>
      </c:catAx>
      <c:valAx>
        <c:axId val="29029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A195A-1240-4D85-85D2-00B191A6A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C3CBF4-2F36-4976-BDCA-7E9921F7AB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6349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478AE-E2F5-478F-9B91-15BECEE9E6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01.01.2015 - 31.12.2017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AA95B-B02C-4C57-9B51-38BF7058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8053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2018-03-07T08:38:36Z</dcterms:created>
  <dcterms:modified xsi:type="dcterms:W3CDTF">2018-03-07T08:38:46Z</dcterms:modified>
</cp:coreProperties>
</file>