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die_techniker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64674</c:v>
                </c:pt>
                <c:pt idx="1">
                  <c:v>65689</c:v>
                </c:pt>
                <c:pt idx="2">
                  <c:v>66619</c:v>
                </c:pt>
                <c:pt idx="3">
                  <c:v>67401</c:v>
                </c:pt>
                <c:pt idx="4">
                  <c:v>68226</c:v>
                </c:pt>
                <c:pt idx="5">
                  <c:v>70253</c:v>
                </c:pt>
                <c:pt idx="6">
                  <c:v>70676</c:v>
                </c:pt>
                <c:pt idx="7">
                  <c:v>70965</c:v>
                </c:pt>
                <c:pt idx="8">
                  <c:v>71149</c:v>
                </c:pt>
                <c:pt idx="9">
                  <c:v>71758</c:v>
                </c:pt>
                <c:pt idx="10">
                  <c:v>72265</c:v>
                </c:pt>
                <c:pt idx="11">
                  <c:v>72538</c:v>
                </c:pt>
                <c:pt idx="12">
                  <c:v>72758</c:v>
                </c:pt>
                <c:pt idx="13">
                  <c:v>72915</c:v>
                </c:pt>
                <c:pt idx="14">
                  <c:v>73083</c:v>
                </c:pt>
                <c:pt idx="15">
                  <c:v>73229</c:v>
                </c:pt>
                <c:pt idx="16">
                  <c:v>73355</c:v>
                </c:pt>
                <c:pt idx="17">
                  <c:v>73557</c:v>
                </c:pt>
                <c:pt idx="18">
                  <c:v>73738</c:v>
                </c:pt>
                <c:pt idx="19">
                  <c:v>73890</c:v>
                </c:pt>
                <c:pt idx="20">
                  <c:v>74087</c:v>
                </c:pt>
                <c:pt idx="21">
                  <c:v>74123</c:v>
                </c:pt>
                <c:pt idx="22">
                  <c:v>74334</c:v>
                </c:pt>
                <c:pt idx="23">
                  <c:v>74549</c:v>
                </c:pt>
                <c:pt idx="24">
                  <c:v>74699</c:v>
                </c:pt>
                <c:pt idx="25">
                  <c:v>74858</c:v>
                </c:pt>
                <c:pt idx="26">
                  <c:v>74932</c:v>
                </c:pt>
                <c:pt idx="27">
                  <c:v>75040</c:v>
                </c:pt>
                <c:pt idx="28">
                  <c:v>75208</c:v>
                </c:pt>
                <c:pt idx="29">
                  <c:v>75372</c:v>
                </c:pt>
                <c:pt idx="30">
                  <c:v>75548</c:v>
                </c:pt>
                <c:pt idx="31">
                  <c:v>75749</c:v>
                </c:pt>
                <c:pt idx="32">
                  <c:v>75871</c:v>
                </c:pt>
                <c:pt idx="33">
                  <c:v>75997</c:v>
                </c:pt>
                <c:pt idx="34">
                  <c:v>76133</c:v>
                </c:pt>
                <c:pt idx="35">
                  <c:v>76193</c:v>
                </c:pt>
                <c:pt idx="36">
                  <c:v>76273</c:v>
                </c:pt>
                <c:pt idx="37">
                  <c:v>76430</c:v>
                </c:pt>
                <c:pt idx="38">
                  <c:v>76655</c:v>
                </c:pt>
                <c:pt idx="39">
                  <c:v>76771</c:v>
                </c:pt>
                <c:pt idx="40">
                  <c:v>76960</c:v>
                </c:pt>
                <c:pt idx="41">
                  <c:v>77155</c:v>
                </c:pt>
                <c:pt idx="42">
                  <c:v>77306</c:v>
                </c:pt>
                <c:pt idx="43">
                  <c:v>77482</c:v>
                </c:pt>
                <c:pt idx="44">
                  <c:v>77559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32-4BC5-924B-B2D03FC5D1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aokbayern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10647</c:v>
                </c:pt>
                <c:pt idx="1">
                  <c:v>10647</c:v>
                </c:pt>
                <c:pt idx="2">
                  <c:v>10666</c:v>
                </c:pt>
                <c:pt idx="3">
                  <c:v>10696</c:v>
                </c:pt>
                <c:pt idx="4">
                  <c:v>10735</c:v>
                </c:pt>
                <c:pt idx="5">
                  <c:v>10755</c:v>
                </c:pt>
                <c:pt idx="6">
                  <c:v>10789</c:v>
                </c:pt>
                <c:pt idx="7">
                  <c:v>10810</c:v>
                </c:pt>
                <c:pt idx="8">
                  <c:v>10833</c:v>
                </c:pt>
                <c:pt idx="9">
                  <c:v>10879</c:v>
                </c:pt>
                <c:pt idx="10">
                  <c:v>10918</c:v>
                </c:pt>
                <c:pt idx="11">
                  <c:v>10945</c:v>
                </c:pt>
                <c:pt idx="12">
                  <c:v>10976</c:v>
                </c:pt>
                <c:pt idx="13">
                  <c:v>11025</c:v>
                </c:pt>
                <c:pt idx="14">
                  <c:v>11069</c:v>
                </c:pt>
                <c:pt idx="15">
                  <c:v>11079</c:v>
                </c:pt>
                <c:pt idx="16">
                  <c:v>11105</c:v>
                </c:pt>
                <c:pt idx="17">
                  <c:v>11123</c:v>
                </c:pt>
                <c:pt idx="18">
                  <c:v>11127</c:v>
                </c:pt>
                <c:pt idx="19">
                  <c:v>11147</c:v>
                </c:pt>
                <c:pt idx="20">
                  <c:v>11173</c:v>
                </c:pt>
                <c:pt idx="21">
                  <c:v>11193</c:v>
                </c:pt>
                <c:pt idx="22">
                  <c:v>11225</c:v>
                </c:pt>
                <c:pt idx="23">
                  <c:v>11249</c:v>
                </c:pt>
                <c:pt idx="24">
                  <c:v>11266</c:v>
                </c:pt>
                <c:pt idx="25">
                  <c:v>11309</c:v>
                </c:pt>
                <c:pt idx="26">
                  <c:v>11332</c:v>
                </c:pt>
                <c:pt idx="27">
                  <c:v>11349</c:v>
                </c:pt>
                <c:pt idx="28">
                  <c:v>11380</c:v>
                </c:pt>
                <c:pt idx="29">
                  <c:v>11409</c:v>
                </c:pt>
                <c:pt idx="30">
                  <c:v>11442</c:v>
                </c:pt>
                <c:pt idx="31">
                  <c:v>11485</c:v>
                </c:pt>
                <c:pt idx="32">
                  <c:v>11516</c:v>
                </c:pt>
                <c:pt idx="33">
                  <c:v>11578</c:v>
                </c:pt>
                <c:pt idx="34">
                  <c:v>11632</c:v>
                </c:pt>
                <c:pt idx="35">
                  <c:v>11680</c:v>
                </c:pt>
                <c:pt idx="36">
                  <c:v>11692</c:v>
                </c:pt>
                <c:pt idx="37">
                  <c:v>11719</c:v>
                </c:pt>
                <c:pt idx="38">
                  <c:v>11795</c:v>
                </c:pt>
                <c:pt idx="39">
                  <c:v>11832</c:v>
                </c:pt>
                <c:pt idx="40">
                  <c:v>11859</c:v>
                </c:pt>
                <c:pt idx="41">
                  <c:v>11943</c:v>
                </c:pt>
                <c:pt idx="42">
                  <c:v>11995</c:v>
                </c:pt>
                <c:pt idx="43">
                  <c:v>12023</c:v>
                </c:pt>
                <c:pt idx="44">
                  <c:v>12043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32-4BC5-924B-B2D03FC5D1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aoknordost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5256</c:v>
                </c:pt>
                <c:pt idx="1">
                  <c:v>5271</c:v>
                </c:pt>
                <c:pt idx="2">
                  <c:v>5270</c:v>
                </c:pt>
                <c:pt idx="3">
                  <c:v>5271</c:v>
                </c:pt>
                <c:pt idx="4">
                  <c:v>5276</c:v>
                </c:pt>
                <c:pt idx="5">
                  <c:v>5284</c:v>
                </c:pt>
                <c:pt idx="6">
                  <c:v>5285</c:v>
                </c:pt>
                <c:pt idx="7">
                  <c:v>5285</c:v>
                </c:pt>
                <c:pt idx="8">
                  <c:v>5272</c:v>
                </c:pt>
                <c:pt idx="9">
                  <c:v>5277</c:v>
                </c:pt>
                <c:pt idx="10">
                  <c:v>5292</c:v>
                </c:pt>
                <c:pt idx="11">
                  <c:v>5297</c:v>
                </c:pt>
                <c:pt idx="12">
                  <c:v>5296</c:v>
                </c:pt>
                <c:pt idx="13">
                  <c:v>5305</c:v>
                </c:pt>
                <c:pt idx="14">
                  <c:v>5312</c:v>
                </c:pt>
                <c:pt idx="15">
                  <c:v>5316</c:v>
                </c:pt>
                <c:pt idx="16">
                  <c:v>5315</c:v>
                </c:pt>
                <c:pt idx="17">
                  <c:v>5316</c:v>
                </c:pt>
                <c:pt idx="18">
                  <c:v>5326</c:v>
                </c:pt>
                <c:pt idx="19">
                  <c:v>5341</c:v>
                </c:pt>
                <c:pt idx="20">
                  <c:v>5352</c:v>
                </c:pt>
                <c:pt idx="21">
                  <c:v>5358</c:v>
                </c:pt>
                <c:pt idx="22">
                  <c:v>5380</c:v>
                </c:pt>
                <c:pt idx="23">
                  <c:v>5389</c:v>
                </c:pt>
                <c:pt idx="24">
                  <c:v>5421</c:v>
                </c:pt>
                <c:pt idx="25">
                  <c:v>5444</c:v>
                </c:pt>
                <c:pt idx="26">
                  <c:v>5452</c:v>
                </c:pt>
                <c:pt idx="27">
                  <c:v>5458</c:v>
                </c:pt>
                <c:pt idx="28">
                  <c:v>5458</c:v>
                </c:pt>
                <c:pt idx="29">
                  <c:v>5464</c:v>
                </c:pt>
                <c:pt idx="30">
                  <c:v>5455</c:v>
                </c:pt>
                <c:pt idx="31">
                  <c:v>5458</c:v>
                </c:pt>
                <c:pt idx="32">
                  <c:v>5467</c:v>
                </c:pt>
                <c:pt idx="33">
                  <c:v>5464</c:v>
                </c:pt>
                <c:pt idx="34">
                  <c:v>5469</c:v>
                </c:pt>
                <c:pt idx="35">
                  <c:v>5479</c:v>
                </c:pt>
                <c:pt idx="36">
                  <c:v>5480</c:v>
                </c:pt>
                <c:pt idx="37">
                  <c:v>5486</c:v>
                </c:pt>
                <c:pt idx="38">
                  <c:v>5492</c:v>
                </c:pt>
                <c:pt idx="39">
                  <c:v>5491</c:v>
                </c:pt>
                <c:pt idx="40">
                  <c:v>5492</c:v>
                </c:pt>
                <c:pt idx="41">
                  <c:v>5497</c:v>
                </c:pt>
                <c:pt idx="42">
                  <c:v>5496</c:v>
                </c:pt>
                <c:pt idx="43">
                  <c:v>5508</c:v>
                </c:pt>
                <c:pt idx="44">
                  <c:v>5507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32-4BC5-924B-B2D03FC5D1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barmer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Sheet1!$E$2:$E$46</c:f>
              <c:numCache>
                <c:formatCode>General</c:formatCode>
                <c:ptCount val="45"/>
                <c:pt idx="0">
                  <c:v>42049</c:v>
                </c:pt>
                <c:pt idx="1">
                  <c:v>42581</c:v>
                </c:pt>
                <c:pt idx="2">
                  <c:v>42962</c:v>
                </c:pt>
                <c:pt idx="3">
                  <c:v>43476</c:v>
                </c:pt>
                <c:pt idx="4">
                  <c:v>43892</c:v>
                </c:pt>
                <c:pt idx="5">
                  <c:v>44259</c:v>
                </c:pt>
                <c:pt idx="6">
                  <c:v>44844</c:v>
                </c:pt>
                <c:pt idx="7">
                  <c:v>45352</c:v>
                </c:pt>
                <c:pt idx="8">
                  <c:v>45880</c:v>
                </c:pt>
                <c:pt idx="9">
                  <c:v>46401</c:v>
                </c:pt>
                <c:pt idx="10">
                  <c:v>47000</c:v>
                </c:pt>
                <c:pt idx="11">
                  <c:v>47418</c:v>
                </c:pt>
                <c:pt idx="12">
                  <c:v>47751</c:v>
                </c:pt>
                <c:pt idx="13">
                  <c:v>47968</c:v>
                </c:pt>
                <c:pt idx="14">
                  <c:v>48982</c:v>
                </c:pt>
                <c:pt idx="15">
                  <c:v>49382</c:v>
                </c:pt>
                <c:pt idx="16">
                  <c:v>50037</c:v>
                </c:pt>
                <c:pt idx="17">
                  <c:v>50763</c:v>
                </c:pt>
                <c:pt idx="18">
                  <c:v>51291</c:v>
                </c:pt>
                <c:pt idx="19">
                  <c:v>51581</c:v>
                </c:pt>
                <c:pt idx="20">
                  <c:v>51997</c:v>
                </c:pt>
                <c:pt idx="21">
                  <c:v>52357</c:v>
                </c:pt>
                <c:pt idx="22">
                  <c:v>52773</c:v>
                </c:pt>
                <c:pt idx="23">
                  <c:v>53196</c:v>
                </c:pt>
                <c:pt idx="24">
                  <c:v>53555</c:v>
                </c:pt>
                <c:pt idx="25">
                  <c:v>54099</c:v>
                </c:pt>
                <c:pt idx="26">
                  <c:v>54354</c:v>
                </c:pt>
                <c:pt idx="27">
                  <c:v>54357</c:v>
                </c:pt>
                <c:pt idx="28">
                  <c:v>54376</c:v>
                </c:pt>
                <c:pt idx="29">
                  <c:v>54350</c:v>
                </c:pt>
                <c:pt idx="30">
                  <c:v>54348</c:v>
                </c:pt>
                <c:pt idx="31">
                  <c:v>54363</c:v>
                </c:pt>
                <c:pt idx="32">
                  <c:v>54347</c:v>
                </c:pt>
                <c:pt idx="33">
                  <c:v>54396</c:v>
                </c:pt>
                <c:pt idx="34">
                  <c:v>54415</c:v>
                </c:pt>
                <c:pt idx="35">
                  <c:v>54474</c:v>
                </c:pt>
                <c:pt idx="36">
                  <c:v>54563</c:v>
                </c:pt>
                <c:pt idx="37">
                  <c:v>54632</c:v>
                </c:pt>
                <c:pt idx="38">
                  <c:v>54764</c:v>
                </c:pt>
                <c:pt idx="39">
                  <c:v>54817</c:v>
                </c:pt>
                <c:pt idx="40">
                  <c:v>54870</c:v>
                </c:pt>
                <c:pt idx="41">
                  <c:v>54900</c:v>
                </c:pt>
                <c:pt idx="42">
                  <c:v>54924</c:v>
                </c:pt>
                <c:pt idx="43">
                  <c:v>55000</c:v>
                </c:pt>
                <c:pt idx="44">
                  <c:v>54997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32-4BC5-924B-B2D03FC5D1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aokplus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Sheet1!$F$2:$F$46</c:f>
              <c:numCache>
                <c:formatCode>General</c:formatCode>
                <c:ptCount val="45"/>
                <c:pt idx="0">
                  <c:v>25053</c:v>
                </c:pt>
                <c:pt idx="1">
                  <c:v>25053</c:v>
                </c:pt>
                <c:pt idx="2">
                  <c:v>25056</c:v>
                </c:pt>
                <c:pt idx="3">
                  <c:v>25066</c:v>
                </c:pt>
                <c:pt idx="4">
                  <c:v>25056</c:v>
                </c:pt>
                <c:pt idx="5">
                  <c:v>25068</c:v>
                </c:pt>
                <c:pt idx="6">
                  <c:v>25089</c:v>
                </c:pt>
                <c:pt idx="7">
                  <c:v>25097</c:v>
                </c:pt>
                <c:pt idx="8">
                  <c:v>25115</c:v>
                </c:pt>
                <c:pt idx="9">
                  <c:v>25130</c:v>
                </c:pt>
                <c:pt idx="10">
                  <c:v>25157</c:v>
                </c:pt>
                <c:pt idx="11">
                  <c:v>25152</c:v>
                </c:pt>
                <c:pt idx="12">
                  <c:v>25150</c:v>
                </c:pt>
                <c:pt idx="13">
                  <c:v>25163</c:v>
                </c:pt>
                <c:pt idx="14">
                  <c:v>25182</c:v>
                </c:pt>
                <c:pt idx="15">
                  <c:v>25195</c:v>
                </c:pt>
                <c:pt idx="16">
                  <c:v>25207</c:v>
                </c:pt>
                <c:pt idx="17">
                  <c:v>25287</c:v>
                </c:pt>
                <c:pt idx="18">
                  <c:v>25310</c:v>
                </c:pt>
                <c:pt idx="19">
                  <c:v>25345</c:v>
                </c:pt>
                <c:pt idx="20">
                  <c:v>25359</c:v>
                </c:pt>
                <c:pt idx="21">
                  <c:v>25413</c:v>
                </c:pt>
                <c:pt idx="22">
                  <c:v>25455</c:v>
                </c:pt>
                <c:pt idx="23">
                  <c:v>25495</c:v>
                </c:pt>
                <c:pt idx="24">
                  <c:v>25519</c:v>
                </c:pt>
                <c:pt idx="25">
                  <c:v>25546</c:v>
                </c:pt>
                <c:pt idx="26">
                  <c:v>25571</c:v>
                </c:pt>
                <c:pt idx="27">
                  <c:v>25606</c:v>
                </c:pt>
                <c:pt idx="28">
                  <c:v>25651</c:v>
                </c:pt>
                <c:pt idx="29">
                  <c:v>25678</c:v>
                </c:pt>
                <c:pt idx="30">
                  <c:v>25698</c:v>
                </c:pt>
                <c:pt idx="31">
                  <c:v>25730</c:v>
                </c:pt>
                <c:pt idx="32">
                  <c:v>25746</c:v>
                </c:pt>
                <c:pt idx="33">
                  <c:v>25779</c:v>
                </c:pt>
                <c:pt idx="34">
                  <c:v>25786</c:v>
                </c:pt>
                <c:pt idx="35">
                  <c:v>25888</c:v>
                </c:pt>
                <c:pt idx="36">
                  <c:v>25930</c:v>
                </c:pt>
                <c:pt idx="37">
                  <c:v>25968</c:v>
                </c:pt>
                <c:pt idx="38">
                  <c:v>25989</c:v>
                </c:pt>
                <c:pt idx="39">
                  <c:v>26026</c:v>
                </c:pt>
                <c:pt idx="40">
                  <c:v>26055</c:v>
                </c:pt>
                <c:pt idx="41">
                  <c:v>26103</c:v>
                </c:pt>
                <c:pt idx="42">
                  <c:v>26138</c:v>
                </c:pt>
                <c:pt idx="43">
                  <c:v>26162</c:v>
                </c:pt>
                <c:pt idx="44">
                  <c:v>26182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232-4BC5-924B-B2D03FC5D1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dakgesundheit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Sheet1!$G$2:$G$46</c:f>
              <c:numCache>
                <c:formatCode>General</c:formatCode>
                <c:ptCount val="45"/>
                <c:pt idx="0">
                  <c:v>63422</c:v>
                </c:pt>
                <c:pt idx="1">
                  <c:v>63579</c:v>
                </c:pt>
                <c:pt idx="2">
                  <c:v>64122</c:v>
                </c:pt>
                <c:pt idx="3">
                  <c:v>65209</c:v>
                </c:pt>
                <c:pt idx="4">
                  <c:v>66001</c:v>
                </c:pt>
                <c:pt idx="5">
                  <c:v>66132</c:v>
                </c:pt>
                <c:pt idx="6">
                  <c:v>66154</c:v>
                </c:pt>
                <c:pt idx="7">
                  <c:v>66204</c:v>
                </c:pt>
                <c:pt idx="8">
                  <c:v>67063</c:v>
                </c:pt>
                <c:pt idx="9">
                  <c:v>68090</c:v>
                </c:pt>
                <c:pt idx="10">
                  <c:v>68908</c:v>
                </c:pt>
                <c:pt idx="11">
                  <c:v>68995</c:v>
                </c:pt>
                <c:pt idx="12">
                  <c:v>69160</c:v>
                </c:pt>
                <c:pt idx="13">
                  <c:v>69367</c:v>
                </c:pt>
                <c:pt idx="14">
                  <c:v>71867</c:v>
                </c:pt>
                <c:pt idx="15">
                  <c:v>73353</c:v>
                </c:pt>
                <c:pt idx="16">
                  <c:v>75197</c:v>
                </c:pt>
                <c:pt idx="17">
                  <c:v>76095</c:v>
                </c:pt>
                <c:pt idx="18">
                  <c:v>76283</c:v>
                </c:pt>
                <c:pt idx="19">
                  <c:v>76876</c:v>
                </c:pt>
                <c:pt idx="20">
                  <c:v>76872</c:v>
                </c:pt>
                <c:pt idx="21">
                  <c:v>77843</c:v>
                </c:pt>
                <c:pt idx="22">
                  <c:v>78496</c:v>
                </c:pt>
                <c:pt idx="23">
                  <c:v>79461</c:v>
                </c:pt>
                <c:pt idx="24">
                  <c:v>80260</c:v>
                </c:pt>
                <c:pt idx="25">
                  <c:v>80905</c:v>
                </c:pt>
                <c:pt idx="26">
                  <c:v>80887</c:v>
                </c:pt>
                <c:pt idx="27">
                  <c:v>81189</c:v>
                </c:pt>
                <c:pt idx="28">
                  <c:v>81584</c:v>
                </c:pt>
                <c:pt idx="29">
                  <c:v>82288</c:v>
                </c:pt>
                <c:pt idx="30">
                  <c:v>83246</c:v>
                </c:pt>
                <c:pt idx="31">
                  <c:v>83266</c:v>
                </c:pt>
                <c:pt idx="32">
                  <c:v>83280</c:v>
                </c:pt>
                <c:pt idx="33">
                  <c:v>83749</c:v>
                </c:pt>
                <c:pt idx="34">
                  <c:v>87980</c:v>
                </c:pt>
                <c:pt idx="35">
                  <c:v>88132</c:v>
                </c:pt>
                <c:pt idx="36">
                  <c:v>88744</c:v>
                </c:pt>
                <c:pt idx="37">
                  <c:v>89077</c:v>
                </c:pt>
                <c:pt idx="38">
                  <c:v>89453</c:v>
                </c:pt>
                <c:pt idx="39">
                  <c:v>89900</c:v>
                </c:pt>
                <c:pt idx="40">
                  <c:v>90113</c:v>
                </c:pt>
                <c:pt idx="41">
                  <c:v>90683</c:v>
                </c:pt>
                <c:pt idx="42">
                  <c:v>90939</c:v>
                </c:pt>
                <c:pt idx="43">
                  <c:v>91538</c:v>
                </c:pt>
                <c:pt idx="44">
                  <c:v>91632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232-4BC5-924B-B2D03FC5D1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weltverbesserer.de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Sheet1!$H$2:$H$46</c:f>
              <c:numCache>
                <c:formatCode>General</c:formatCode>
                <c:ptCount val="45"/>
                <c:pt idx="0">
                  <c:v>8110</c:v>
                </c:pt>
                <c:pt idx="1">
                  <c:v>8100</c:v>
                </c:pt>
                <c:pt idx="2">
                  <c:v>8081</c:v>
                </c:pt>
                <c:pt idx="3">
                  <c:v>8084</c:v>
                </c:pt>
                <c:pt idx="4">
                  <c:v>8102</c:v>
                </c:pt>
                <c:pt idx="5">
                  <c:v>8103</c:v>
                </c:pt>
                <c:pt idx="6">
                  <c:v>8086</c:v>
                </c:pt>
                <c:pt idx="7">
                  <c:v>8073</c:v>
                </c:pt>
                <c:pt idx="8">
                  <c:v>8085</c:v>
                </c:pt>
                <c:pt idx="9">
                  <c:v>8104</c:v>
                </c:pt>
                <c:pt idx="10">
                  <c:v>8115</c:v>
                </c:pt>
                <c:pt idx="11">
                  <c:v>8119</c:v>
                </c:pt>
                <c:pt idx="12">
                  <c:v>8113</c:v>
                </c:pt>
                <c:pt idx="13">
                  <c:v>8120</c:v>
                </c:pt>
                <c:pt idx="14">
                  <c:v>8131</c:v>
                </c:pt>
                <c:pt idx="15">
                  <c:v>8147</c:v>
                </c:pt>
                <c:pt idx="16">
                  <c:v>8162</c:v>
                </c:pt>
                <c:pt idx="17">
                  <c:v>8180</c:v>
                </c:pt>
                <c:pt idx="18">
                  <c:v>8167</c:v>
                </c:pt>
                <c:pt idx="19">
                  <c:v>8180</c:v>
                </c:pt>
                <c:pt idx="20">
                  <c:v>8183</c:v>
                </c:pt>
                <c:pt idx="21">
                  <c:v>8172</c:v>
                </c:pt>
                <c:pt idx="22">
                  <c:v>8161</c:v>
                </c:pt>
                <c:pt idx="23">
                  <c:v>8148</c:v>
                </c:pt>
                <c:pt idx="24">
                  <c:v>8137</c:v>
                </c:pt>
                <c:pt idx="25">
                  <c:v>8132</c:v>
                </c:pt>
                <c:pt idx="26">
                  <c:v>8132</c:v>
                </c:pt>
                <c:pt idx="27">
                  <c:v>8140</c:v>
                </c:pt>
                <c:pt idx="28">
                  <c:v>8169</c:v>
                </c:pt>
                <c:pt idx="29">
                  <c:v>8159</c:v>
                </c:pt>
                <c:pt idx="30">
                  <c:v>8167</c:v>
                </c:pt>
                <c:pt idx="31">
                  <c:v>8194</c:v>
                </c:pt>
                <c:pt idx="32">
                  <c:v>8225</c:v>
                </c:pt>
                <c:pt idx="33">
                  <c:v>8243</c:v>
                </c:pt>
                <c:pt idx="34">
                  <c:v>8288</c:v>
                </c:pt>
                <c:pt idx="35">
                  <c:v>8310</c:v>
                </c:pt>
                <c:pt idx="36">
                  <c:v>8335</c:v>
                </c:pt>
                <c:pt idx="37">
                  <c:v>8360</c:v>
                </c:pt>
                <c:pt idx="38">
                  <c:v>8380</c:v>
                </c:pt>
                <c:pt idx="39">
                  <c:v>8383</c:v>
                </c:pt>
                <c:pt idx="40">
                  <c:v>8379</c:v>
                </c:pt>
                <c:pt idx="41">
                  <c:v>8382</c:v>
                </c:pt>
                <c:pt idx="42">
                  <c:v>8371</c:v>
                </c:pt>
                <c:pt idx="43">
                  <c:v>8366</c:v>
                </c:pt>
                <c:pt idx="44">
                  <c:v>8364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232-4BC5-924B-B2D03FC5D1F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aok.niedersachsen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Sheet1!$I$2:$I$46</c:f>
              <c:numCache>
                <c:formatCode>General</c:formatCode>
                <c:ptCount val="45"/>
                <c:pt idx="0">
                  <c:v>10133</c:v>
                </c:pt>
                <c:pt idx="1">
                  <c:v>10165</c:v>
                </c:pt>
                <c:pt idx="2">
                  <c:v>10195</c:v>
                </c:pt>
                <c:pt idx="3">
                  <c:v>10227</c:v>
                </c:pt>
                <c:pt idx="4">
                  <c:v>10243</c:v>
                </c:pt>
                <c:pt idx="5">
                  <c:v>10268</c:v>
                </c:pt>
                <c:pt idx="6">
                  <c:v>10312</c:v>
                </c:pt>
                <c:pt idx="7">
                  <c:v>10320</c:v>
                </c:pt>
                <c:pt idx="8">
                  <c:v>10338</c:v>
                </c:pt>
                <c:pt idx="9">
                  <c:v>10362</c:v>
                </c:pt>
                <c:pt idx="10">
                  <c:v>10383</c:v>
                </c:pt>
                <c:pt idx="11">
                  <c:v>10403</c:v>
                </c:pt>
                <c:pt idx="12">
                  <c:v>10445</c:v>
                </c:pt>
                <c:pt idx="13">
                  <c:v>10506</c:v>
                </c:pt>
                <c:pt idx="14">
                  <c:v>10563</c:v>
                </c:pt>
                <c:pt idx="15">
                  <c:v>10613</c:v>
                </c:pt>
                <c:pt idx="16">
                  <c:v>10693</c:v>
                </c:pt>
                <c:pt idx="17">
                  <c:v>10771</c:v>
                </c:pt>
                <c:pt idx="18">
                  <c:v>10808</c:v>
                </c:pt>
                <c:pt idx="19">
                  <c:v>10868</c:v>
                </c:pt>
                <c:pt idx="20">
                  <c:v>10912</c:v>
                </c:pt>
                <c:pt idx="21">
                  <c:v>10928</c:v>
                </c:pt>
                <c:pt idx="22">
                  <c:v>10973</c:v>
                </c:pt>
                <c:pt idx="23">
                  <c:v>10999</c:v>
                </c:pt>
                <c:pt idx="24">
                  <c:v>11024</c:v>
                </c:pt>
                <c:pt idx="25">
                  <c:v>11054</c:v>
                </c:pt>
                <c:pt idx="26">
                  <c:v>11096</c:v>
                </c:pt>
                <c:pt idx="27">
                  <c:v>11151</c:v>
                </c:pt>
                <c:pt idx="28">
                  <c:v>11211</c:v>
                </c:pt>
                <c:pt idx="29">
                  <c:v>11274</c:v>
                </c:pt>
                <c:pt idx="30">
                  <c:v>11312</c:v>
                </c:pt>
                <c:pt idx="31">
                  <c:v>11403</c:v>
                </c:pt>
                <c:pt idx="32">
                  <c:v>11452</c:v>
                </c:pt>
                <c:pt idx="33">
                  <c:v>11613</c:v>
                </c:pt>
                <c:pt idx="34">
                  <c:v>11694</c:v>
                </c:pt>
                <c:pt idx="35">
                  <c:v>11755</c:v>
                </c:pt>
                <c:pt idx="36">
                  <c:v>11819</c:v>
                </c:pt>
                <c:pt idx="37">
                  <c:v>11884</c:v>
                </c:pt>
                <c:pt idx="38">
                  <c:v>11935</c:v>
                </c:pt>
                <c:pt idx="39">
                  <c:v>11962</c:v>
                </c:pt>
                <c:pt idx="40">
                  <c:v>12008</c:v>
                </c:pt>
                <c:pt idx="41">
                  <c:v>12073</c:v>
                </c:pt>
                <c:pt idx="42">
                  <c:v>12111</c:v>
                </c:pt>
                <c:pt idx="43">
                  <c:v>12130</c:v>
                </c:pt>
                <c:pt idx="44">
                  <c:v>12154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232-4BC5-924B-B2D03FC5D1F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aok_on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Sheet1!$J$2:$J$46</c:f>
              <c:numCache>
                <c:formatCode>General</c:formatCode>
                <c:ptCount val="4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232-4BC5-924B-B2D03FC5D1F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pointer.de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Sheet1!$K$2:$K$46</c:f>
              <c:numCache>
                <c:formatCode>General</c:formatCode>
                <c:ptCount val="45"/>
                <c:pt idx="0">
                  <c:v>1034</c:v>
                </c:pt>
                <c:pt idx="1">
                  <c:v>1024</c:v>
                </c:pt>
                <c:pt idx="2">
                  <c:v>1020</c:v>
                </c:pt>
                <c:pt idx="3">
                  <c:v>1017</c:v>
                </c:pt>
                <c:pt idx="4">
                  <c:v>1017</c:v>
                </c:pt>
                <c:pt idx="5">
                  <c:v>1014</c:v>
                </c:pt>
                <c:pt idx="6">
                  <c:v>1014</c:v>
                </c:pt>
                <c:pt idx="7">
                  <c:v>1013</c:v>
                </c:pt>
                <c:pt idx="8">
                  <c:v>1011</c:v>
                </c:pt>
                <c:pt idx="9">
                  <c:v>1012</c:v>
                </c:pt>
                <c:pt idx="10">
                  <c:v>1013</c:v>
                </c:pt>
                <c:pt idx="11">
                  <c:v>1009</c:v>
                </c:pt>
                <c:pt idx="12">
                  <c:v>1009</c:v>
                </c:pt>
                <c:pt idx="13">
                  <c:v>1005</c:v>
                </c:pt>
                <c:pt idx="14">
                  <c:v>1005</c:v>
                </c:pt>
                <c:pt idx="15">
                  <c:v>1003</c:v>
                </c:pt>
                <c:pt idx="16">
                  <c:v>1003</c:v>
                </c:pt>
                <c:pt idx="17">
                  <c:v>1000</c:v>
                </c:pt>
                <c:pt idx="18">
                  <c:v>1001</c:v>
                </c:pt>
                <c:pt idx="19">
                  <c:v>1003</c:v>
                </c:pt>
                <c:pt idx="20">
                  <c:v>1005</c:v>
                </c:pt>
                <c:pt idx="21">
                  <c:v>1001</c:v>
                </c:pt>
                <c:pt idx="22">
                  <c:v>1001</c:v>
                </c:pt>
                <c:pt idx="23">
                  <c:v>1001</c:v>
                </c:pt>
                <c:pt idx="24">
                  <c:v>993</c:v>
                </c:pt>
                <c:pt idx="25">
                  <c:v>987</c:v>
                </c:pt>
                <c:pt idx="26">
                  <c:v>988</c:v>
                </c:pt>
                <c:pt idx="27">
                  <c:v>984</c:v>
                </c:pt>
                <c:pt idx="28">
                  <c:v>979</c:v>
                </c:pt>
                <c:pt idx="29">
                  <c:v>978</c:v>
                </c:pt>
                <c:pt idx="30">
                  <c:v>976</c:v>
                </c:pt>
                <c:pt idx="31">
                  <c:v>979</c:v>
                </c:pt>
                <c:pt idx="32">
                  <c:v>977</c:v>
                </c:pt>
                <c:pt idx="33">
                  <c:v>977</c:v>
                </c:pt>
                <c:pt idx="34">
                  <c:v>976</c:v>
                </c:pt>
                <c:pt idx="35">
                  <c:v>976</c:v>
                </c:pt>
                <c:pt idx="36">
                  <c:v>977</c:v>
                </c:pt>
                <c:pt idx="37">
                  <c:v>975</c:v>
                </c:pt>
                <c:pt idx="38">
                  <c:v>976</c:v>
                </c:pt>
                <c:pt idx="39">
                  <c:v>973</c:v>
                </c:pt>
                <c:pt idx="40">
                  <c:v>972</c:v>
                </c:pt>
                <c:pt idx="41">
                  <c:v>974</c:v>
                </c:pt>
                <c:pt idx="42">
                  <c:v>971</c:v>
                </c:pt>
                <c:pt idx="43">
                  <c:v>971</c:v>
                </c:pt>
                <c:pt idx="44">
                  <c:v>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232-4BC5-924B-B2D03FC5D1F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aok_wahnsinn_familie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Sheet1!$L$2:$L$46</c:f>
              <c:numCache>
                <c:formatCode>General</c:formatCode>
                <c:ptCount val="45"/>
                <c:pt idx="0">
                  <c:v>43820</c:v>
                </c:pt>
                <c:pt idx="1">
                  <c:v>43675</c:v>
                </c:pt>
                <c:pt idx="2">
                  <c:v>43569</c:v>
                </c:pt>
                <c:pt idx="3">
                  <c:v>43484</c:v>
                </c:pt>
                <c:pt idx="4">
                  <c:v>44120</c:v>
                </c:pt>
                <c:pt idx="5">
                  <c:v>44318</c:v>
                </c:pt>
                <c:pt idx="6">
                  <c:v>44417</c:v>
                </c:pt>
                <c:pt idx="7">
                  <c:v>44523</c:v>
                </c:pt>
                <c:pt idx="8">
                  <c:v>44585</c:v>
                </c:pt>
                <c:pt idx="9">
                  <c:v>44663</c:v>
                </c:pt>
                <c:pt idx="10">
                  <c:v>44716</c:v>
                </c:pt>
                <c:pt idx="11">
                  <c:v>44909</c:v>
                </c:pt>
                <c:pt idx="12">
                  <c:v>44982</c:v>
                </c:pt>
                <c:pt idx="13">
                  <c:v>45009</c:v>
                </c:pt>
                <c:pt idx="14">
                  <c:v>45037</c:v>
                </c:pt>
                <c:pt idx="15">
                  <c:v>45033</c:v>
                </c:pt>
                <c:pt idx="16">
                  <c:v>45065</c:v>
                </c:pt>
                <c:pt idx="17">
                  <c:v>45107</c:v>
                </c:pt>
                <c:pt idx="18">
                  <c:v>45210</c:v>
                </c:pt>
                <c:pt idx="19">
                  <c:v>45309</c:v>
                </c:pt>
                <c:pt idx="20">
                  <c:v>45370</c:v>
                </c:pt>
                <c:pt idx="21">
                  <c:v>45378</c:v>
                </c:pt>
                <c:pt idx="22">
                  <c:v>45410</c:v>
                </c:pt>
                <c:pt idx="23">
                  <c:v>45501</c:v>
                </c:pt>
                <c:pt idx="24">
                  <c:v>45555</c:v>
                </c:pt>
                <c:pt idx="25">
                  <c:v>45610</c:v>
                </c:pt>
                <c:pt idx="26">
                  <c:v>45642</c:v>
                </c:pt>
                <c:pt idx="27">
                  <c:v>45654</c:v>
                </c:pt>
                <c:pt idx="28">
                  <c:v>45640</c:v>
                </c:pt>
                <c:pt idx="29">
                  <c:v>45641</c:v>
                </c:pt>
                <c:pt idx="30">
                  <c:v>45690</c:v>
                </c:pt>
                <c:pt idx="31">
                  <c:v>45722</c:v>
                </c:pt>
                <c:pt idx="32">
                  <c:v>45721</c:v>
                </c:pt>
                <c:pt idx="33">
                  <c:v>45715</c:v>
                </c:pt>
                <c:pt idx="34">
                  <c:v>45687</c:v>
                </c:pt>
                <c:pt idx="35">
                  <c:v>45666</c:v>
                </c:pt>
                <c:pt idx="36">
                  <c:v>45619</c:v>
                </c:pt>
                <c:pt idx="37">
                  <c:v>45590</c:v>
                </c:pt>
                <c:pt idx="38">
                  <c:v>45797</c:v>
                </c:pt>
                <c:pt idx="39">
                  <c:v>46019</c:v>
                </c:pt>
                <c:pt idx="40">
                  <c:v>46033</c:v>
                </c:pt>
                <c:pt idx="41">
                  <c:v>46061</c:v>
                </c:pt>
                <c:pt idx="42">
                  <c:v>46061</c:v>
                </c:pt>
                <c:pt idx="43">
                  <c:v>46071</c:v>
                </c:pt>
                <c:pt idx="44">
                  <c:v>46052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232-4BC5-924B-B2D03FC5D1F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tk.karriere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44557</c:v>
                </c:pt>
                <c:pt idx="1">
                  <c:v>44564</c:v>
                </c:pt>
                <c:pt idx="2">
                  <c:v>44571</c:v>
                </c:pt>
                <c:pt idx="3">
                  <c:v>44578</c:v>
                </c:pt>
                <c:pt idx="4">
                  <c:v>44585</c:v>
                </c:pt>
                <c:pt idx="5">
                  <c:v>44592</c:v>
                </c:pt>
                <c:pt idx="6">
                  <c:v>44599</c:v>
                </c:pt>
                <c:pt idx="7">
                  <c:v>44606</c:v>
                </c:pt>
                <c:pt idx="8">
                  <c:v>44613</c:v>
                </c:pt>
                <c:pt idx="9">
                  <c:v>44620</c:v>
                </c:pt>
                <c:pt idx="10">
                  <c:v>44627</c:v>
                </c:pt>
                <c:pt idx="11">
                  <c:v>44634</c:v>
                </c:pt>
                <c:pt idx="12">
                  <c:v>44641</c:v>
                </c:pt>
                <c:pt idx="13">
                  <c:v>44648</c:v>
                </c:pt>
                <c:pt idx="14">
                  <c:v>44655</c:v>
                </c:pt>
                <c:pt idx="15">
                  <c:v>44662</c:v>
                </c:pt>
                <c:pt idx="16">
                  <c:v>44669</c:v>
                </c:pt>
                <c:pt idx="17">
                  <c:v>44676</c:v>
                </c:pt>
                <c:pt idx="18">
                  <c:v>44683</c:v>
                </c:pt>
                <c:pt idx="19">
                  <c:v>44690</c:v>
                </c:pt>
                <c:pt idx="20">
                  <c:v>44697</c:v>
                </c:pt>
                <c:pt idx="21">
                  <c:v>44704</c:v>
                </c:pt>
                <c:pt idx="22">
                  <c:v>44711</c:v>
                </c:pt>
                <c:pt idx="23">
                  <c:v>44718</c:v>
                </c:pt>
                <c:pt idx="24">
                  <c:v>44725</c:v>
                </c:pt>
                <c:pt idx="25">
                  <c:v>44732</c:v>
                </c:pt>
                <c:pt idx="26">
                  <c:v>44739</c:v>
                </c:pt>
                <c:pt idx="27">
                  <c:v>44746</c:v>
                </c:pt>
                <c:pt idx="28">
                  <c:v>44753</c:v>
                </c:pt>
                <c:pt idx="29">
                  <c:v>44760</c:v>
                </c:pt>
                <c:pt idx="30">
                  <c:v>44767</c:v>
                </c:pt>
                <c:pt idx="31">
                  <c:v>44774</c:v>
                </c:pt>
                <c:pt idx="32">
                  <c:v>44781</c:v>
                </c:pt>
                <c:pt idx="33">
                  <c:v>44788</c:v>
                </c:pt>
                <c:pt idx="34">
                  <c:v>44795</c:v>
                </c:pt>
                <c:pt idx="35">
                  <c:v>44802</c:v>
                </c:pt>
                <c:pt idx="36">
                  <c:v>44809</c:v>
                </c:pt>
                <c:pt idx="37">
                  <c:v>44816</c:v>
                </c:pt>
                <c:pt idx="38">
                  <c:v>44823</c:v>
                </c:pt>
                <c:pt idx="39">
                  <c:v>44830</c:v>
                </c:pt>
                <c:pt idx="40">
                  <c:v>44837</c:v>
                </c:pt>
                <c:pt idx="41">
                  <c:v>44844</c:v>
                </c:pt>
                <c:pt idx="42">
                  <c:v>44851</c:v>
                </c:pt>
                <c:pt idx="43">
                  <c:v>44858</c:v>
                </c:pt>
                <c:pt idx="44">
                  <c:v>44865</c:v>
                </c:pt>
              </c:numCache>
            </c:numRef>
          </c:cat>
          <c:val>
            <c:numRef>
              <c:f>Sheet1!$M$2:$M$46</c:f>
              <c:numCache>
                <c:formatCode>General</c:formatCode>
                <c:ptCount val="45"/>
                <c:pt idx="0">
                  <c:v>632</c:v>
                </c:pt>
                <c:pt idx="1">
                  <c:v>640</c:v>
                </c:pt>
                <c:pt idx="2">
                  <c:v>645</c:v>
                </c:pt>
                <c:pt idx="3">
                  <c:v>644</c:v>
                </c:pt>
                <c:pt idx="4">
                  <c:v>650</c:v>
                </c:pt>
                <c:pt idx="5">
                  <c:v>686</c:v>
                </c:pt>
                <c:pt idx="6">
                  <c:v>695</c:v>
                </c:pt>
                <c:pt idx="7">
                  <c:v>704</c:v>
                </c:pt>
                <c:pt idx="8">
                  <c:v>721</c:v>
                </c:pt>
                <c:pt idx="9">
                  <c:v>734</c:v>
                </c:pt>
                <c:pt idx="10">
                  <c:v>759</c:v>
                </c:pt>
                <c:pt idx="11">
                  <c:v>773</c:v>
                </c:pt>
                <c:pt idx="12">
                  <c:v>776</c:v>
                </c:pt>
                <c:pt idx="13">
                  <c:v>780</c:v>
                </c:pt>
                <c:pt idx="14">
                  <c:v>797</c:v>
                </c:pt>
                <c:pt idx="15">
                  <c:v>804</c:v>
                </c:pt>
                <c:pt idx="16">
                  <c:v>815</c:v>
                </c:pt>
                <c:pt idx="17">
                  <c:v>849</c:v>
                </c:pt>
                <c:pt idx="18">
                  <c:v>861</c:v>
                </c:pt>
                <c:pt idx="19">
                  <c:v>861</c:v>
                </c:pt>
                <c:pt idx="20">
                  <c:v>872</c:v>
                </c:pt>
                <c:pt idx="21">
                  <c:v>881</c:v>
                </c:pt>
                <c:pt idx="22">
                  <c:v>893</c:v>
                </c:pt>
                <c:pt idx="23">
                  <c:v>900</c:v>
                </c:pt>
                <c:pt idx="24">
                  <c:v>903</c:v>
                </c:pt>
                <c:pt idx="25">
                  <c:v>912</c:v>
                </c:pt>
                <c:pt idx="26">
                  <c:v>928</c:v>
                </c:pt>
                <c:pt idx="27">
                  <c:v>947</c:v>
                </c:pt>
                <c:pt idx="28">
                  <c:v>990</c:v>
                </c:pt>
                <c:pt idx="29">
                  <c:v>1012</c:v>
                </c:pt>
                <c:pt idx="30">
                  <c:v>1055</c:v>
                </c:pt>
                <c:pt idx="31">
                  <c:v>1114</c:v>
                </c:pt>
                <c:pt idx="32">
                  <c:v>1263</c:v>
                </c:pt>
                <c:pt idx="33">
                  <c:v>1290</c:v>
                </c:pt>
                <c:pt idx="34">
                  <c:v>1312</c:v>
                </c:pt>
                <c:pt idx="35">
                  <c:v>1343</c:v>
                </c:pt>
                <c:pt idx="36">
                  <c:v>1381</c:v>
                </c:pt>
                <c:pt idx="37">
                  <c:v>1404</c:v>
                </c:pt>
                <c:pt idx="38">
                  <c:v>1437</c:v>
                </c:pt>
                <c:pt idx="39">
                  <c:v>1450</c:v>
                </c:pt>
                <c:pt idx="40">
                  <c:v>1452</c:v>
                </c:pt>
                <c:pt idx="41">
                  <c:v>1473</c:v>
                </c:pt>
                <c:pt idx="42">
                  <c:v>1494</c:v>
                </c:pt>
                <c:pt idx="43">
                  <c:v>1515</c:v>
                </c:pt>
                <c:pt idx="44">
                  <c:v>1516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232-4BC5-924B-B2D03FC5D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52104"/>
        <c:axId val="341853744"/>
      </c:lineChart>
      <c:dateAx>
        <c:axId val="34185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53744"/>
        <c:crosses val="autoZero"/>
        <c:auto val="1"/>
        <c:lblOffset val="100"/>
        <c:baseTimeUnit val="days"/>
      </c:dateAx>
      <c:valAx>
        <c:axId val="34185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5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2A42B-8E32-4B33-A76E-2A2B99204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66A6CD-C90E-484E-A2E9-42FFDDD02D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0595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A9A26-8B50-46B0-90DC-8354C3DD2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12/27/2021 - 11/06/2022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D723C-FEBB-4E55-891E-3AA42AE11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910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Administrator</dc:creator>
  <cp:lastModifiedBy>Administrator</cp:lastModifiedBy>
  <cp:revision>1</cp:revision>
  <dcterms:created xsi:type="dcterms:W3CDTF">2022-11-04T08:42:00Z</dcterms:created>
  <dcterms:modified xsi:type="dcterms:W3CDTF">2022-11-04T08:42:19Z</dcterms:modified>
</cp:coreProperties>
</file>