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A24ED4-E9ED-49EA-A8F6-CA8129F5DB3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CM / KPIs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7A0CC7-F74A-428C-9B93-64022F0D525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Techniker Krankenkasse</a:t>
            </a:r>
          </a:p>
        </p:txBody>
      </p:sp>
    </p:spTree>
    <p:extLst>
      <p:ext uri="{BB962C8B-B14F-4D97-AF65-F5344CB8AC3E}">
        <p14:creationId xmlns:p14="http://schemas.microsoft.com/office/powerpoint/2010/main" val="2231913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CBF23B-046E-4C94-BE74-A446678E5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CM / KPIs - Facebook I | CM - Eigenen Kanäle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DB1B9A-92E4-4176-AE70-260F0741DD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91834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08799390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08055087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52246340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56016150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90103911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977010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7829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Die Techniker (TK)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11677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AEDD41-204C-49C7-9D29-B7EA323C66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2242205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D7628-3F19-4CB0-B309-BA3035AF2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CM / KPIs - Facebook II | CM - Eigenen Kanäle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E3E53E-C975-4439-9B30-3C8EF01CE3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39232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7521510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15323083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51955791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710069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Posts 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5135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Die Techniker (TK)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October 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3341737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3164975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6661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A20BC0-9AE4-4714-9143-9881E8C6CF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9109631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08C80-A332-4AA2-AB49-29D615DAD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CM / KPIs - YouTube I | CM - Eigenen Kanäle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7BC580-785D-4FDF-A390-62F5D5A37B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68841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8802606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73930029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21037983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96537526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09649280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7585144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5644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Die Techniker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27463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9F03D0-E7F5-48A2-88AD-BC3C9913BA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116825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F1B60-09EF-4956-8F7F-66CDCD633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CM / KPIs - YouTube II | CM - Eigenen Kanäle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E85AF0-DA2F-4D15-9BFB-539ED779B2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1388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3744276878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82529802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0190122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Distribution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6404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Die Techniker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543683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64884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5ECBC1-BB7B-495B-94BE-230BAC751B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4060182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C34C7-3FC1-46B9-8CA3-3ABB54416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CM / KPIs - Instagram I | CM - Eigenen Kanäle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3DFA1E-7C80-451F-91F3-032CCA9F5C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92240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17615807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6023703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0606658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1470065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810772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1328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die_techniker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49428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DB4F10-7EFC-425C-82D0-A002EB2252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6704988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333BE2-B4C8-4D18-A9F4-410E9603C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CM / KPIs - Instagram II | CM - Eigenen Kanäle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9DD20C-0F10-4AD9-B7DB-D6C5BFA1B9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06838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850989347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032533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4411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die_techniker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176991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9283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44BA71-D41B-4A62-B9CE-C49C5C337B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0032122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0AB399-E4F3-469F-B4E9-AFB020E340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CM / KPIs - Twitter I | CM - Eigenen Kanäle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532432-A2D1-4665-8014-62A54B0DDF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21176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87650267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55985524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2324809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02895973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08804066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6638405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793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@DieTechniker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40209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C59B72-44F5-4893-A225-DD726394C2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1468452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6D63C-0A82-4460-8860-33FC4CCC3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Pinterest CM / KPIs - Pinterest I | CM - Eigenen Kanäle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261CED-33FA-4940-A299-98F505B29F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19517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788537699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8794060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248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Die Techniker (TK)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5290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1DEC18-D85C-4137-8E9C-7747EA734C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4422891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224</Words>
  <Application>Microsoft Office PowerPoint</Application>
  <PresentationFormat>On-screen Show (4:3)</PresentationFormat>
  <Paragraphs>86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quintly_template</vt:lpstr>
      <vt:lpstr>CM / KPIs</vt:lpstr>
      <vt:lpstr>Facebook CM / KPIs - Facebook I | CM - Eigenen Kanäle</vt:lpstr>
      <vt:lpstr>Facebook CM / KPIs - Facebook II | CM - Eigenen Kanäle</vt:lpstr>
      <vt:lpstr>Youtube CM / KPIs - YouTube I | CM - Eigenen Kanäle</vt:lpstr>
      <vt:lpstr>Youtube CM / KPIs - YouTube II | CM - Eigenen Kanäle</vt:lpstr>
      <vt:lpstr>Instagram CM / KPIs - Instagram I | CM - Eigenen Kanäle</vt:lpstr>
      <vt:lpstr>Instagram CM / KPIs - Instagram II | CM - Eigenen Kanäle</vt:lpstr>
      <vt:lpstr>Twitter CM / KPIs - Twitter I | CM - Eigenen Kanäle</vt:lpstr>
      <vt:lpstr>Pinterest CM / KPIs - Pinterest I | CM - Eigenen Kanäle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CM / KPIs</dc:title>
  <dc:creator>Administrator</dc:creator>
  <cp:lastModifiedBy>Administrator</cp:lastModifiedBy>
  <cp:revision>1</cp:revision>
  <dcterms:created xsi:type="dcterms:W3CDTF">2018-11-20T12:59:23Z</dcterms:created>
  <dcterms:modified xsi:type="dcterms:W3CDTF">2018-11-20T12:59:29Z</dcterms:modified>
</cp:coreProperties>
</file>