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2ABA6-6195-4D87-91DD-F4A0F439BE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CM / KPIs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5C81F7-BEB6-485E-9CFE-531BE71610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Techniker Krankenkasse</a:t>
            </a:r>
          </a:p>
        </p:txBody>
      </p:sp>
    </p:spTree>
    <p:extLst>
      <p:ext uri="{BB962C8B-B14F-4D97-AF65-F5344CB8AC3E}">
        <p14:creationId xmlns:p14="http://schemas.microsoft.com/office/powerpoint/2010/main" val="3079713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D49EC-F67B-4C40-9C51-BAA37C32D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CM / KPIs - Facebook I | CM - Eigenen Kanäle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C32254-EA31-44B9-B95D-326232CDE5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51800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69838571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71991319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0971858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58824001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69305102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3921815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143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Die Techniker (TK)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9005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5B6710-2189-4742-B3B7-6A1FDD8885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621182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DDCE4-D521-4C98-923C-1E8305B7A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CM / KPIs - Facebook II | CM - Eigenen Kanäle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6D621E-59AA-42E3-82D0-E8C5CBA88A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28059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0303761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7770315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16947416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18588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Posts 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671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Die Techniker (TK)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October 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3341737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3164975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8635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C369F2-1B7C-4C35-9D80-214C0E8449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563542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369A3-BED9-4321-B501-6E1A495DF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CM / KPIs - YouTube I | CM - Eigenen Kanäle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9D9C68-73F4-4539-B39B-ECF5E1AF7C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51638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19680410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08667889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94631309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39250667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66973404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746660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9783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Die Techniker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40908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2A5BB4-F41A-40D4-B904-8A3FF993C4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6329435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FA22F-725A-41FA-91FB-5BF4A42BD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CM / KPIs - YouTube II | CM - Eigenen Kanäle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10131A-453E-4698-A85F-B2323988A1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72858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3491795848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49679785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2146364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Distribution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646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Die Techniker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543683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2532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092896-6813-40DB-B7CC-9234CA8D3C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834372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1424A-76C4-436C-9F62-87C85EBCF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CM / KPIs - Instagram I | CM - Eigenen Kanäle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C337A4-CDA5-43A9-A4FB-8CCD39A922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04256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4352410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072877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5765564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9776273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12257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4574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die_techniker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75121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FE226F-2901-41D7-B3D0-5475504B7B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5119882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A86F7-620B-4E51-8230-5C8E382A0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CM / KPIs - Instagram II | CM - Eigenen Kanäle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102775-9951-4F1A-9B9A-FDB100CDD9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46027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253836559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5924621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3116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die_techniker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176991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9660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D2B71A-5AB8-4872-B711-A987266A2B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8873496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62AC9-FB55-4EE9-AE3A-9EA83FEAB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CM / KPIs - Twitter I | CM - Eigenen Kanäle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90A7BD-B672-4835-834A-2C86409C8A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45513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3403928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84672031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8409780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5164438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528556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911579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888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@DieTechniker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0827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9ED9A0-A9E6-4DB4-8AC6-8A7781D94B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9335544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5614EF-9146-47D5-AC12-24F0C5B4D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Pinterest CM / KPIs - Pinterest I | CM - Eigenen Kanäle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45400B-741A-45B1-81DC-90E2C493B9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43995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722362105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5251467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893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Die Techniker (TK)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42661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864281-D59E-4374-AACB-B9B459C3A6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3358391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224</Words>
  <Application>Microsoft Office PowerPoint</Application>
  <PresentationFormat>On-screen Show (4:3)</PresentationFormat>
  <Paragraphs>86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quintly_template</vt:lpstr>
      <vt:lpstr>CM / KPIs</vt:lpstr>
      <vt:lpstr>Facebook CM / KPIs - Facebook I | CM - Eigenen Kanäle</vt:lpstr>
      <vt:lpstr>Facebook CM / KPIs - Facebook II | CM - Eigenen Kanäle</vt:lpstr>
      <vt:lpstr>Youtube CM / KPIs - YouTube I | CM - Eigenen Kanäle</vt:lpstr>
      <vt:lpstr>Youtube CM / KPIs - YouTube II | CM - Eigenen Kanäle</vt:lpstr>
      <vt:lpstr>Instagram CM / KPIs - Instagram I | CM - Eigenen Kanäle</vt:lpstr>
      <vt:lpstr>Instagram CM / KPIs - Instagram II | CM - Eigenen Kanäle</vt:lpstr>
      <vt:lpstr>Twitter CM / KPIs - Twitter I | CM - Eigenen Kanäle</vt:lpstr>
      <vt:lpstr>Pinterest CM / KPIs - Pinterest I | CM - Eigenen Kanäle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CM / KPIs</dc:title>
  <dc:creator>Administrator</dc:creator>
  <cp:lastModifiedBy>Administrator</cp:lastModifiedBy>
  <cp:revision>1</cp:revision>
  <dcterms:created xsi:type="dcterms:W3CDTF">2018-11-20T12:56:41Z</dcterms:created>
  <dcterms:modified xsi:type="dcterms:W3CDTF">2018-11-20T12:56:47Z</dcterms:modified>
</cp:coreProperties>
</file>