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D0E2D-B1F3-47E9-921E-667B8C187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JRH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2DF841-3473-4AC7-9CBF-9E6E30CCC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272072"/>
              </p:ext>
            </p:extLst>
          </p:nvPr>
        </p:nvGraphicFramePr>
        <p:xfrm>
          <a:off x="457200" y="1731963"/>
          <a:ext cx="7900416" cy="304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26010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219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356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4291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9568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4035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852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077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1739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06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Marko Cortés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454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Romero Herrera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08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Rubén Moreira Valdez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65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Ignacio Mier Velazco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14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Diputados 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07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 Cházaro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98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Braulio López Ochoa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000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19C62-A9DF-4A3B-833D-59F22CC09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03/19/2024 - 03/25/2024</a:t>
            </a:r>
          </a:p>
        </p:txBody>
      </p:sp>
    </p:spTree>
    <p:extLst>
      <p:ext uri="{BB962C8B-B14F-4D97-AF65-F5344CB8AC3E}">
        <p14:creationId xmlns:p14="http://schemas.microsoft.com/office/powerpoint/2010/main" val="2871623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Key Metric Competitive Reports | JRH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JRH</dc:title>
  <dc:creator>Frederik Born</dc:creator>
  <cp:lastModifiedBy>Frederik Born</cp:lastModifiedBy>
  <cp:revision>1</cp:revision>
  <dcterms:created xsi:type="dcterms:W3CDTF">2024-03-26T20:55:58Z</dcterms:created>
  <dcterms:modified xsi:type="dcterms:W3CDTF">2024-03-26T20:56:10Z</dcterms:modified>
</cp:coreProperties>
</file>