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55B48-51E5-45F1-95E7-19C6511BA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JRH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37F23-99B6-4B7A-B95A-A952E85AC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930294"/>
              </p:ext>
            </p:extLst>
          </p:nvPr>
        </p:nvGraphicFramePr>
        <p:xfrm>
          <a:off x="457200" y="1731963"/>
          <a:ext cx="7900416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977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597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114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582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963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94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44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57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38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71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Romero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3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Rubén Moreira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04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Ignacio Mier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52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Diputados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71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 Cházaro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7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Braulio López Ochoa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48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A1832-E476-4C1F-99F6-2D8881EA1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</p:spTree>
    <p:extLst>
      <p:ext uri="{BB962C8B-B14F-4D97-AF65-F5344CB8AC3E}">
        <p14:creationId xmlns:p14="http://schemas.microsoft.com/office/powerpoint/2010/main" val="1512577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JRH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JRH</dc:title>
  <dc:creator>Frederik Born</dc:creator>
  <cp:lastModifiedBy>Frederik Born</cp:lastModifiedBy>
  <cp:revision>1</cp:revision>
  <dcterms:created xsi:type="dcterms:W3CDTF">2024-03-05T17:44:36Z</dcterms:created>
  <dcterms:modified xsi:type="dcterms:W3CDTF">2024-03-05T17:44:46Z</dcterms:modified>
</cp:coreProperties>
</file>