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4CC9C-76F0-469F-A2B9-C78AD4799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3FC71-E671-40A4-B611-AC138E07CB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199960"/>
              </p:ext>
            </p:extLst>
          </p:nvPr>
        </p:nvGraphicFramePr>
        <p:xfrm>
          <a:off x="457200" y="1731963"/>
          <a:ext cx="7735824" cy="107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30701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3706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38314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35125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80205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860534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04934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732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- 2024-02-01 00:44:16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¡Esto es lo que opinan las y los usuarios Qrobus de las nuevas rutas en Santa Rosa Jáuregui! 🙌
¿Ya las conoces? 
🚌 L-124: La Solana - Mercado de Santa Rosa Jáuregui.
🚌 L-114: Montenegro - Mercado de Santa Rosa Jáuregui
🚌 L-115: Hacienda Santa Rosa - Mercado de Santa Rosa… https://t.co/VZO7H70t4o https://t.co/qu2ay7zmbP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916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B5256-5B0A-4DBD-A0CB-019A2817D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1171968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1470-5725-4889-A2D3-F7DA6F387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12F1D-0526-40B1-A494-60A4BCAD2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1965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16957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68083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95542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15957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64553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78443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80738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5225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74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- 2024-01-31 21:53:46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 la entrega del Premio al Mérito Empresarial se reconocieron logros corporativos en cinco categorías, que reflejan la diversidad de las organizaciones, su compromiso con la excelencia y la innovación.
De igual forma, se reconoció a 3 destacadas mujeres en las categorías de… https://t.co/KVNsICCKJr https://t.co/OmHUBT6UY1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61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- 2024-01-31 21:06:03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¿Ya estás listo para rockear? 😎🤘
Mira quién estará mañana en el
#SuenaQuerétaro2024 https://t.co/89Wkbx9GSA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19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4FD09-B031-49FF-B646-F217A3015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233204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DA443-FA27-4AC7-8D8D-FBA9C715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D18E8E-4B0E-4A32-946F-08F04E33C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611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84297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86820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43731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68288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44183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071191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96629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4472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0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- 2024-01-31 16:46:26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#EstarContigo es generar empleos formales para que las familias queretanas salgan adelante. https://t.co/HzTn7NOnbU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- 2024-01-30 23:43:30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@CECAQro: 📆Si uno de tus propósitos es dejar de fumar, vapear y beber alcohol, estamos #contigo para ayudarte en este proceso 🫶 https://t.co/2eeQalNUpB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679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85904-F575-4801-BED8-D561414FD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3390585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A5F10-C95F-4ECA-A6C7-426D9C1B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B1BF58-B836-4250-B210-FB73759DE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9061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74606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36899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58764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65051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89156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85027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652249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9983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7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- 2024-01-30 23:26:48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Queremos que ninguna niña y ningún niño se queden sin ir a la escuela. Si tienes hijas e hijos que están por entrar a segundo o tercero de preescolar, primero de primaria o primero de secundaria, haz su preinscripción del 1 al 15 de febrero en el portal:  https://t.co/S8v1ZbBLSQ https://t.co/vXzsv4UiUA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0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- 2024-01-30 15:40:19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¡Pagar tu predial ahora es más fácil! 💯
Ya puedes pagar tu predio de los diferentes municipios de Querétaro desde tu casa. Entra a la liga de Recaudanet y hazlo de forma ¡rápida y sin filas! ✅💻 https://t.co/seuhFOzWcc https://t.co/oDC6hJxvZh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369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27896-34C1-486A-9BBF-B24F20542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1165171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7A521-003A-4A69-A477-2F376D3C1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44048-675B-4BC0-80AE-0199A9E55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244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77592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95755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17505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22639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531775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01095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61303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3345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69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- 2024-01-30 01:27:24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Asamblea "Juntos Construimos Mejores Entornos Laborales” está integrada por el gobierno, miembros del sector empresarial y organizaciones sindicales, porque en equipo construimos las oportunidades para que haya más y mejores empleos para las familias queretanas.
¡Hoy somos el… https://t.co/9SbMWuj6sT https://t.co/OSYc5LaqSr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280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480E3-37CA-4602-AC03-8D8D9189B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1443353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3E4A3-91B0-4A8D-B07D-96B20484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6EC51-B15A-44E3-B5F7-A80C32DBA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814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91549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01607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0941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4463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13685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90249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28451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0710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05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- 2024-01-29 23:40:31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 la #AppQro puedes digitalizar tu licencia de manejo, ¡con validez en todo el país!
Además, te acercamos los servicios estatales para que puedas acceder a ellos desde tu celular.
Descárgala y aprovecha todos sus beneficios &amp;gt;
Android: https://t.co/pQ1xIP7jJD
iOS:… https://t.co/O09NnUqmSA https://t.co/cKMMHsWSOx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661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6C179-1072-4FC0-9CB7-566914E58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2712748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72AA7-3E8D-4D14-AEC5-D3ABF946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9C679-3237-48CE-BEB4-8671426A2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7145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90110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9766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44504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14684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00636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92636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8000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950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7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- 2024-01-29 21:50:07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 la nueva #AppQro damos un paso más en la digitalización y mejora de los servicios para las y los queretanos.
A través de esta aplicación podrás hacer pagos, consultar servicios y hacer reportes ciudadanos, además de tener tu licencia de manejo de manera digital. ¡Conócela y… https://t.co/7HMCxdo6mR https://t.co/pHBz0YGvY5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10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86390-E091-49D0-92F9-24E937343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433031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8DCE-88DD-44BA-B9AC-E121C2091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8A70F8-52EC-457C-B182-AD036723AB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328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12857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03204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9170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16211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54472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19170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55011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7339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1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- 2024-01-29 17:08:55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¡Ya puedes descargar la nueva #AppQro en tu celular! 📲 
🪪Lleva tu licencia de manejo siempre contigo.
🔍Consulta servicios.
👍Haz pagos.
🤳Realiza reportes.
Descárgala en:
Android: https://t.co/pQ1xIP7jJD
iOS: https://t.co/pZoxO7E5fa https://t.co/Mh2oe64SNn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89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- 2024-01-28 23:12:19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Recuerda que los códigos QR que genera el #BonoQrobus son personales e intransferibles, y los puedes usar en todas las unidades Qrobus. 🚎 💙
☎ Cualquier duda, llámanos al 442 211 7000. https://t.co/0u0SDc09Re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727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8B13C-90E7-47D4-BC19-AD807433D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20316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B3FA-5BB0-4746-85E1-82A80BB23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8ABF25-4BC4-48D1-B2FB-0C3F83AEE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540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46419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00328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59109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693158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87653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19508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01645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9610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2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- 2024-01-28 21:01:31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 Gobierno del Estado entregó hoy la obra de modernización de la Av. Tecnológico, en el municipio de San Juan del Río, con una inversión de 257 MDP.
🚗 Se amplió la vialidad a 4 carriles, además de 2 puentes vehiculares inferiores.
👷Se instaló alumbrado público, banquetas,… https://t.co/eltaxRCu9Z https://t.co/0yQRAaWwBU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317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EF1D7-DDD9-44CE-A52F-F3847357B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1992532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3D431-45E9-48B8-9A4C-8A7241488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5E3F2-9E03-4532-95B9-D851D130E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1699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03920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4077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09883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93125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8369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19657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76883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4152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6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- 2024-01-28 17:48:53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¿Qué plan tienes para hoy?
Desde Madrid y directo para ti, llega la exposición "Museo del Prado en la calle". Visita las reproducciones de las principales obras de este museo. Estarán hasta el 10 de marzo, es gratuito y para toda la familia.
#Contigo, llevamos la cultura al… https://t.co/TpvKN86fpl https://t.co/LZd97Pr5Jd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736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61E02-04AB-42DD-BC7A-C8F23D006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4211855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1DF1A-DE09-4104-92E4-F3B3FCD54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F01DD-02FE-446F-B9C0-0C6C9BFA5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886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45621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79937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35012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34185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4336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54970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699654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8064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36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- 2024-01-28 17:02:06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¡En #Querétaro todas y todos tenemos acceso a los servicios de salud!
Si no cuentas con IMSS o ISSSTE, con la tarjeta “Salud Contigo” puedes recibir sin costo, consultas, medicamentos, exámenes de laboratorio, atención de urgencias e incluso hospitalización.
Regístrate en… https://t.co/48lIHU53q3 https://t.co/8cwjpV3X8B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283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5F613-043E-436B-AC78-2F52E76B3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2881289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DA19E-5A4C-4484-A6D9-B83CEB056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2F2F5-7019-4622-8886-830730637B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205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19166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28783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11008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2418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57810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18356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607681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6674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- 2024-01-27 18:40:44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Estuvimos presentes en el Congreso Mundial de Turismo Social en España, con la intención de promover a Querétaro y exponer las actividades que realizamos en nuestro estado para el beneficio de nuestras comunidades. ¡#Contigo llevamos el turismo al siguiente nivel! https://t.co/zJwKkL1hsN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96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- 2024-01-27 16:47:39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 el Gobierno del Estado promovemos la inclusión. #Contigo derribamos las barreras. https://t.co/I78wmuXW4m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02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58246-BAC6-4D91-83C9-5E7807CE4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1093716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C5ADB-A25E-4550-87A5-EEE0358BE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59B2B-7923-4968-8939-07B64C983C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624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74240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80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06938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76777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31110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40495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60166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5481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7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- 2024-01-27 15:22:16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 el Gobierno del Estado te ofrecemos oportunidades para salir adelante. 🙌 Encuentra vacantes y capacitaciones en el Centro de Empleabilidad de la @StQro.
¡#CONTIGO llevamos el empleo al siguiente nivel!
☎️ Llama al 442 235 6600 ext. 6677. https://t.co/g3ccu8ZbcZ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4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9FF7C-7389-4F57-95DB-F2CCB6A32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2566018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A232-05B7-4841-A83A-DD8E80A27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C64E5-F32C-4810-B477-12A779212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535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40549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22640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38850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02974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27052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37186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339213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894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4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- 2024-01-27 02:19:00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¡Usa tu tarjeta Qrobus para ir al concierto de la Banda El Recodo y la Banda Maguey! 🎶🎺🥁
📆 Sábado 27 de enero
🕔 A partir de las 5:00 p.m.
💳 Costo , únicamente con tu tarjeta de prepago.
🚌 La salida es del Centro Educativo y Cultural Manuel Gómez Morin al Ecocentro… https://t.co/Cjvuj4wkcI https://t.co/UUH8hD3Pu7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638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64BF4-D5E2-4DE2-9D44-35EC2E7DF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3681167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20D2C-836B-4075-A7EA-A4ABB250A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50D59-3009-427A-BCF0-F5DA86AA0A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8180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0532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57814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57420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03754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99258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67364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80006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794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87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- 2024-01-27 00:51:42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¡Así celebramos el #DíaInternacionalDeLaEnergíaLimpia en la Jornada Aquí #CONTIGO! El Director de la Agencia de @energiaqro, @MReyesCaracheo, y el Secretario de @SEDESUQro, @mdelprete , nos cuentan algunas acciones que llevamos a cabo en #Querétaro en temas de sustentabilidad. 🍃… https://t.co/wbNkXHISFB https://t.co/GEmxPod6L3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698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7A315-2500-4D4E-A32D-5E3DDDDE2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2550423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B352D-BCB0-494F-9785-0A309C99E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8AEB9-0173-448F-A314-39AAF5932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896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97743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25125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60179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57234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49671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61865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03160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6334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16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- 2024-01-26 23:05:16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¡La Jornada Aquí #Contigo regresó recargada de pila a San Juan Del Río! 🔋🙌
Gracias a todas las familias sanjuanenses que se dieron cita para hacer sus trámites, solicitar sus servicios estatales y ser atendidas por las y los secretarios, así como por el gobernador Mauricio… https://t.co/00ZjEla4K8 https://t.co/mjg22t7MuT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2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- 2024-01-26 21:05:15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@CECAQro: 📍CECA y los grupos de Alcohólicos Anónimos, te ofrecemos ayuda a ti que tienes un problema  con tu manera de beber. 
Estamos #Contigo  🫶 https://t.co/pJNMUmU4WL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22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7E3E1-2EC3-4626-B541-11703F99B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2360028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E9907-72BF-4A9B-8B2A-79AC8AD45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C1E4F-2006-4834-B2B1-7147AD3DAF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804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30824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16237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6642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7107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72501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79588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502570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39915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7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- 2024-01-26 20:12:01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Recuerda que el código QR que arroja el Bono Qrobus es personal e intransferible, y lo puedes usar en todos los validadores. 🚎 💙
☎ Cualquier duda, llámanos al 442 211 7000. https://t.co/4ytqro5JLY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63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- 2024-01-26 15:44:02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red más grande de atención psicológica del país está disponible para ti y es totalmente gratuita. 🧠  
 📲Atención vía WhatsApp al número 442 466 65 75, disponible 24/7 todos los días del año. #EstarContigo https://t.co/3r2PQfIDQU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177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7F54B-7192-472F-BF6C-AF4C14CCA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3002350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643EF-CBAC-49CB-85F1-16ACE1E45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@gobqro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335F2-9DB7-416B-A5BC-DF390553D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898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85161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7311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80862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32467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07608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13344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75635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048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51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@gobqro - 2024-01-26 03:49:09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Cuidamos el bolsillo de las familias que viven en Querétaro; por ello, el día de hoy entregamos más de 700 contratos individuales de agua en los condominios de la colonia Cerrito Colorado, con el objetivo de quitar los macromedidores y que los usuarios paguen solo lo que… https://t.co/Mz61sORuZz https://t.co/QSDTZV8Vig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01:28:19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55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EE5DF-CFE2-4CE9-B54A-0CDDD1401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12/31/2023 - 02/01/2024</a:t>
            </a:r>
          </a:p>
        </p:txBody>
      </p:sp>
    </p:spTree>
    <p:extLst>
      <p:ext uri="{BB962C8B-B14F-4D97-AF65-F5344CB8AC3E}">
        <p14:creationId xmlns:p14="http://schemas.microsoft.com/office/powerpoint/2010/main" val="856574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2322</Words>
  <Application>Microsoft Office PowerPoint</Application>
  <PresentationFormat>On-screen Show (4:3)</PresentationFormat>
  <Paragraphs>380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Twitter Own and Retweeted Tweets Table | @gobqro - 1 of 18</vt:lpstr>
      <vt:lpstr>Twitter Own and Retweeted Tweets Table | @gobqro - 2 of 18</vt:lpstr>
      <vt:lpstr>Twitter Own and Retweeted Tweets Table | @gobqro - 3 of 18</vt:lpstr>
      <vt:lpstr>Twitter Own and Retweeted Tweets Table | @gobqro - 4 of 18</vt:lpstr>
      <vt:lpstr>Twitter Own and Retweeted Tweets Table | @gobqro - 5 of 18</vt:lpstr>
      <vt:lpstr>Twitter Own and Retweeted Tweets Table | @gobqro - 6 of 18</vt:lpstr>
      <vt:lpstr>Twitter Own and Retweeted Tweets Table | @gobqro - 7 of 18</vt:lpstr>
      <vt:lpstr>Twitter Own and Retweeted Tweets Table | @gobqro - 8 of 18</vt:lpstr>
      <vt:lpstr>Twitter Own and Retweeted Tweets Table | @gobqro - 9 of 18</vt:lpstr>
      <vt:lpstr>Twitter Own and Retweeted Tweets Table | @gobqro - 10 of 18</vt:lpstr>
      <vt:lpstr>Twitter Own and Retweeted Tweets Table | @gobqro - 11 of 18</vt:lpstr>
      <vt:lpstr>Twitter Own and Retweeted Tweets Table | @gobqro - 12 of 18</vt:lpstr>
      <vt:lpstr>Twitter Own and Retweeted Tweets Table | @gobqro - 13 of 18</vt:lpstr>
      <vt:lpstr>Twitter Own and Retweeted Tweets Table | @gobqro - 14 of 18</vt:lpstr>
      <vt:lpstr>Twitter Own and Retweeted Tweets Table | @gobqro - 15 of 18</vt:lpstr>
      <vt:lpstr>Twitter Own and Retweeted Tweets Table | @gobqro - 16 of 18</vt:lpstr>
      <vt:lpstr>Twitter Own and Retweeted Tweets Table | @gobqro - 17 of 18</vt:lpstr>
      <vt:lpstr>Twitter Own and Retweeted Tweets Table | @gobqro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@gobqro - 1 of 18</dc:title>
  <dc:creator>Frederik Born</dc:creator>
  <cp:lastModifiedBy>Frederik Born</cp:lastModifiedBy>
  <cp:revision>1</cp:revision>
  <dcterms:created xsi:type="dcterms:W3CDTF">2024-02-02T00:26:55Z</dcterms:created>
  <dcterms:modified xsi:type="dcterms:W3CDTF">2024-02-02T00:29:02Z</dcterms:modified>
</cp:coreProperties>
</file>