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BD750-7BE9-454A-9DF9-9C56D86A3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Santiago Taboada - BJ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CA3E3C-6BF2-41A3-B414-5716183A6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926898"/>
              </p:ext>
            </p:extLst>
          </p:nvPr>
        </p:nvGraphicFramePr>
        <p:xfrm>
          <a:off x="457200" y="1731963"/>
          <a:ext cx="7900416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51493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8670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948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09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427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452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053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2470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308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66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Omar García Harfuch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Clara Brugada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7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Xóchitl Gálvez Ruiz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4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Romero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8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Santiago Taboada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39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Adrián Rubalcava Suárez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564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Lía Limón García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10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Rosa Icela Rodríguez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018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78029-2857-4514-AC61-2783D8EDD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3549554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</Words>
  <Application>Microsoft Office PowerPoint</Application>
  <PresentationFormat>On-screen Show (4:3)</PresentationFormat>
  <Paragraphs>83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Key Metric Competitive Reports | Santiago Taboada - BJ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Santiago Taboada - BJ</dc:title>
  <dc:creator>Administrator</dc:creator>
  <cp:lastModifiedBy>Administrator</cp:lastModifiedBy>
  <cp:revision>1</cp:revision>
  <dcterms:created xsi:type="dcterms:W3CDTF">2023-02-02T19:26:25Z</dcterms:created>
  <dcterms:modified xsi:type="dcterms:W3CDTF">2023-02-02T19:26:46Z</dcterms:modified>
</cp:coreProperties>
</file>