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582BD-582B-4D42-BE4A-68C4AC332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Key Metric Competitive Reports | Partidos - Reporte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2B50CA-33F5-46DB-A37F-CA8BE8AE48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8160672"/>
              </p:ext>
            </p:extLst>
          </p:nvPr>
        </p:nvGraphicFramePr>
        <p:xfrm>
          <a:off x="457200" y="1731963"/>
          <a:ext cx="7900416" cy="247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38011729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2655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67163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09594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01041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2882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92621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91474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13262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Int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1610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Movimiento Ciudadano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1064827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8679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Morena Sí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746775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3861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 Oficial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648605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6468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Partido Acción Nacional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588763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5563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Partido de la Revolución Democrática PRD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30694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799DF2-94FD-474F-8B55-B391193DCB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10/01/2022 - 10/31/2022</a:t>
            </a:r>
          </a:p>
        </p:txBody>
      </p:sp>
    </p:spTree>
    <p:extLst>
      <p:ext uri="{BB962C8B-B14F-4D97-AF65-F5344CB8AC3E}">
        <p14:creationId xmlns:p14="http://schemas.microsoft.com/office/powerpoint/2010/main" val="13894101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84</Words>
  <Application>Microsoft Office PowerPoint</Application>
  <PresentationFormat>On-screen Show (4:3)</PresentationFormat>
  <Paragraphs>56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FB Key Metric Competitive Reports | Partidos - Reporte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FB Key Metric Competitive Reports | Partidos - Reporte</dc:title>
  <dc:creator>Administrator</dc:creator>
  <cp:lastModifiedBy>Administrator</cp:lastModifiedBy>
  <cp:revision>1</cp:revision>
  <dcterms:created xsi:type="dcterms:W3CDTF">2022-11-03T19:25:00Z</dcterms:created>
  <dcterms:modified xsi:type="dcterms:W3CDTF">2022-11-03T19:25:13Z</dcterms:modified>
</cp:coreProperties>
</file>