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B16A-4A2F-4E44-9944-B5F666997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Key Metrics Table Compatative Report | JRH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825448-9FA0-4500-B56C-18C437D3E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933541"/>
              </p:ext>
            </p:extLst>
          </p:nvPr>
        </p:nvGraphicFramePr>
        <p:xfrm>
          <a:off x="457200" y="1731963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10914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47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942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0625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3519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7331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928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244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315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77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35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@rubenmoreiravdz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80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@diputadospan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27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@JorgeRoHe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33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@AlvarezMaynez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3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@LuisChazaroMX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35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@NachoMierV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20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12929-E5F2-4D77-965D-AAF3CD926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2203034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 Key Metrics Table Compatative Report | JRH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 Key Metrics Table Compatative Report | JRH</dc:title>
  <dc:creator>Administrator</dc:creator>
  <cp:lastModifiedBy>Administrator</cp:lastModifiedBy>
  <cp:revision>1</cp:revision>
  <dcterms:created xsi:type="dcterms:W3CDTF">2022-10-10T17:01:40Z</dcterms:created>
  <dcterms:modified xsi:type="dcterms:W3CDTF">2022-10-10T17:01:50Z</dcterms:modified>
</cp:coreProperties>
</file>