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CD04-D80D-4610-9054-50684356D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12BF7-8265-4BD3-AFF6-D1D77286A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03752"/>
              </p:ext>
            </p:extLst>
          </p:nvPr>
        </p:nvGraphicFramePr>
        <p:xfrm>
          <a:off x="457200" y="1731963"/>
          <a:ext cx="7900416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77575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38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456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239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502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801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997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80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20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23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Rubén Moreira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8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45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Álvarez Máynez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Diputados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0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Ignacio Mier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Cházaro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7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DD47F-AEF1-46E0-BA02-82F89B1BB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493499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JRH</dc:title>
  <dc:creator>Administrator</dc:creator>
  <cp:lastModifiedBy>Administrator</cp:lastModifiedBy>
  <cp:revision>1</cp:revision>
  <dcterms:created xsi:type="dcterms:W3CDTF">2022-10-10T16:59:44Z</dcterms:created>
  <dcterms:modified xsi:type="dcterms:W3CDTF">2022-10-10T16:59:53Z</dcterms:modified>
</cp:coreProperties>
</file>