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B0C40-8D39-41BD-BD16-E4AF86BEF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Key Metric Competitive Reports | JRH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255853-D041-473A-8881-38FAC3EE1E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1391900"/>
              </p:ext>
            </p:extLst>
          </p:nvPr>
        </p:nvGraphicFramePr>
        <p:xfrm>
          <a:off x="457200" y="1731963"/>
          <a:ext cx="7900416" cy="267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7702578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30925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54997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18558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76073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5973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56709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71463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93071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Int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072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Jorge Álvarez Máynez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1060818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1037643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1535572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11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Rubén Moreira Valdez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474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Jorge Romero Herrera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373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Diputados 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764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Luis Cházaro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17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Ignacio Mier Velazco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0996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4EA974-1C1D-4BBC-9A71-86E07BAF43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07/01/2022 - 10/09/2022</a:t>
            </a:r>
          </a:p>
        </p:txBody>
      </p:sp>
    </p:spTree>
    <p:extLst>
      <p:ext uri="{BB962C8B-B14F-4D97-AF65-F5344CB8AC3E}">
        <p14:creationId xmlns:p14="http://schemas.microsoft.com/office/powerpoint/2010/main" val="16137364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96</Words>
  <Application>Microsoft Office PowerPoint</Application>
  <PresentationFormat>On-screen Show (4:3)</PresentationFormat>
  <Paragraphs>65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FB Key Metric Competitive Reports | JRH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 Key Metric Competitive Reports | JRH</dc:title>
  <dc:creator>Administrator</dc:creator>
  <cp:lastModifiedBy>Administrator</cp:lastModifiedBy>
  <cp:revision>1</cp:revision>
  <dcterms:created xsi:type="dcterms:W3CDTF">2022-10-10T16:57:49Z</dcterms:created>
  <dcterms:modified xsi:type="dcterms:W3CDTF">2022-10-10T16:57:58Z</dcterms:modified>
</cp:coreProperties>
</file>