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DCC5-9A57-40A2-A2BC-397DE3757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JRH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82770-F696-4C37-B0E3-8C006B56E1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028963"/>
              </p:ext>
            </p:extLst>
          </p:nvPr>
        </p:nvGraphicFramePr>
        <p:xfrm>
          <a:off x="457200" y="1731963"/>
          <a:ext cx="7900416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547225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521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5248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466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379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897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116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964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2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36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Álvarez Máynez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7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Rubén Moreira 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Romero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94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Diputados 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32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 Cházaro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0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Ignacio Mier Velazco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738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7C5EB-5397-4F56-A7A5-08BD2CD00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07/01/2022 - 10/09/2022</a:t>
            </a:r>
          </a:p>
        </p:txBody>
      </p:sp>
    </p:spTree>
    <p:extLst>
      <p:ext uri="{BB962C8B-B14F-4D97-AF65-F5344CB8AC3E}">
        <p14:creationId xmlns:p14="http://schemas.microsoft.com/office/powerpoint/2010/main" val="4249363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Key Metric Competitive Reports | JRH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JRH</dc:title>
  <dc:creator>Administrator</dc:creator>
  <cp:lastModifiedBy>Administrator</cp:lastModifiedBy>
  <cp:revision>1</cp:revision>
  <dcterms:created xsi:type="dcterms:W3CDTF">2022-10-10T16:57:37Z</dcterms:created>
  <dcterms:modified xsi:type="dcterms:W3CDTF">2022-10-10T16:57:46Z</dcterms:modified>
</cp:coreProperties>
</file>