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F7F72-7916-4372-954E-B5252F1DE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JRH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F15436-8B24-4ADD-85F1-3AAC6E268E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0420021"/>
              </p:ext>
            </p:extLst>
          </p:nvPr>
        </p:nvGraphicFramePr>
        <p:xfrm>
          <a:off x="457200" y="1731963"/>
          <a:ext cx="7900416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39555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421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04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0523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147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5186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8365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063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2084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41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Álvarez Máynez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71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Rubén Moreira Valdez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08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Romero 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81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Diputados 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0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 Cházaro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42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Ignacio Mier Velazco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322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B3931-9901-4B0A-AC93-9233F6B8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3228095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Key Metric Competitive Reports | JRH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JRH</dc:title>
  <dc:creator>Administrator</dc:creator>
  <cp:lastModifiedBy>Administrator</cp:lastModifiedBy>
  <cp:revision>1</cp:revision>
  <dcterms:created xsi:type="dcterms:W3CDTF">2022-10-10T16:57:20Z</dcterms:created>
  <dcterms:modified xsi:type="dcterms:W3CDTF">2022-10-10T16:57:34Z</dcterms:modified>
</cp:coreProperties>
</file>