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1C6AF-8C2F-488A-88A9-4D32142F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Giovani Gutiérrez - Coyo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76321-F4EB-46EA-A5A8-A639AD1BD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223956"/>
              </p:ext>
            </p:extLst>
          </p:nvPr>
        </p:nvGraphicFramePr>
        <p:xfrm>
          <a:off x="457200" y="1731963"/>
          <a:ext cx="7900416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36525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403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618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609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751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014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031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600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746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2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Martí Batres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9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Omar García Harfuch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98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Xóchitl Gálvez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07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Mauricio Tabe Echartea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7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Adrián Rubalcava Suárez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2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Santiago Taboada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4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Alfa González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Lía Limón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6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Giovani Gutiérrez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0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CC450-77DF-4B8D-85B1-2CDF87580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998795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Giovani Gutiérrez - Coyo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Giovani Gutiérrez - Coyo</dc:title>
  <dc:creator>Administrator</dc:creator>
  <cp:lastModifiedBy>Administrator</cp:lastModifiedBy>
  <cp:revision>1</cp:revision>
  <dcterms:created xsi:type="dcterms:W3CDTF">2022-09-06T15:00:19Z</dcterms:created>
  <dcterms:modified xsi:type="dcterms:W3CDTF">2022-09-06T15:00:37Z</dcterms:modified>
</cp:coreProperties>
</file>