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1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01713A-625C-40F0-B92A-8921813B9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PRI Nacional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DA6A1C-CA2B-4C34-8F7F-4B0DB0CEFC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91381890"/>
              </p:ext>
            </p:extLst>
          </p:nvPr>
        </p:nvGraphicFramePr>
        <p:xfrm>
          <a:off x="457200" y="1731963"/>
          <a:ext cx="7653526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5">
                  <a:extLst>
                    <a:ext uri="{9D8B030D-6E8A-4147-A177-3AD203B41FA5}">
                      <a16:colId xmlns:a16="http://schemas.microsoft.com/office/drawing/2014/main" val="3901715647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914842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57837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644576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3066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14164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3215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79152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72037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3739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45796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2579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 Oficial México - 2021-04-13 13:25:39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04/13/2021 14:19:19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0209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 Oficial México - 2021-04-13 12:30:01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Morena no supo enfrentar la pandemia y su ineptitud causó la muerte de cientos de miles de personas, #PeroElPRI siempre supo cuidar la salud de los mexicanos.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04/13/2021 14:19:19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3111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 Oficial México - 2021-04-13 11:30:01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Morena dejó en el olvido a los mexicanos, #PeroElPRI siempre ha trabajado para que las familias tengan los mejores servicios de salud.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04/13/2021 14:19:19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3367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EDD058-EFC9-48CF-AFE0-CB2659A878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04/12/2021 - 04/13/2021</a:t>
            </a:r>
          </a:p>
        </p:txBody>
      </p:sp>
    </p:spTree>
    <p:extLst>
      <p:ext uri="{BB962C8B-B14F-4D97-AF65-F5344CB8AC3E}">
        <p14:creationId xmlns:p14="http://schemas.microsoft.com/office/powerpoint/2010/main" val="3345404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D8F76B-F5CC-41E1-B431-4B4D1E7CD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PRI Nacional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2DA6EC-26CC-49BE-B4A6-178FE685B9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593751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5">
                  <a:extLst>
                    <a:ext uri="{9D8B030D-6E8A-4147-A177-3AD203B41FA5}">
                      <a16:colId xmlns:a16="http://schemas.microsoft.com/office/drawing/2014/main" val="2175191937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1568538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30747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0307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47333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94439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88323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519569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02339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09273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099310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0846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 Oficial México - 2021-04-13 10:30:00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Vivimos la peor crisis de salud en la historia y Morena no la supo enfrentar. #PeroElPRI siempre ha sabido darle resultados a los mexicanos y cuidar su salud.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04/13/2021 14:19:19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7167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Alejandro Moreno Cárdenas - 2021-04-13 09:22:14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Proponemos un #IVAde10 porque el momento lo exige. Estamos en una grave crisis económica y para las familias cada mes es más difícil. 
Necesitamos que suba el consumo para reactivar la economía.  #ParaQueMéxicoCrezca, ¡bajemos el IVA!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04/13/2021 14:17:15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03193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D4FA44-F231-4F00-9C5A-EACE69B750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04/12/2021 - 04/13/2021</a:t>
            </a:r>
          </a:p>
        </p:txBody>
      </p:sp>
    </p:spTree>
    <p:extLst>
      <p:ext uri="{BB962C8B-B14F-4D97-AF65-F5344CB8AC3E}">
        <p14:creationId xmlns:p14="http://schemas.microsoft.com/office/powerpoint/2010/main" val="25304410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4902A9-A862-429B-AB79-D514C8F9C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PRI Nacional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39C8D9-9522-465D-B94A-60169CF687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858249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5">
                  <a:extLst>
                    <a:ext uri="{9D8B030D-6E8A-4147-A177-3AD203B41FA5}">
                      <a16:colId xmlns:a16="http://schemas.microsoft.com/office/drawing/2014/main" val="103559747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9945296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15691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373323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44478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16235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90624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189064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13320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13356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6708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6318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 Oficial México - 2021-04-12 14:00:00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#IVAde10 hará que reactivemos la economía, ya que podremos comprar más cosas y se crearán empleos. #ParaQueMéxicoCrezca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04/13/2021 14:19:19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1845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 Oficial México - 2021-04-12 13:00:00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gobierno gasta en obras que no sirven para nada, pero nosotros sí pensamos en los mexicanos y proponemos bajar el IVA de 16 a 10%. #IVAde10 #ParaQueMéxicoCrezca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04/13/2021 14:19:19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57225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89CDD0-BA28-45FF-8913-B5ECC7A935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04/12/2021 - 04/13/2021</a:t>
            </a:r>
          </a:p>
        </p:txBody>
      </p:sp>
    </p:spTree>
    <p:extLst>
      <p:ext uri="{BB962C8B-B14F-4D97-AF65-F5344CB8AC3E}">
        <p14:creationId xmlns:p14="http://schemas.microsoft.com/office/powerpoint/2010/main" val="36766247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CE2CEB-DF5B-40BB-88C3-531658B8E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PRI Nacional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2DA3D8-9AC4-4D48-A8FA-37DDE61542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53198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5">
                  <a:extLst>
                    <a:ext uri="{9D8B030D-6E8A-4147-A177-3AD203B41FA5}">
                      <a16:colId xmlns:a16="http://schemas.microsoft.com/office/drawing/2014/main" val="1285386578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21822110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74551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9320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88398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080154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16010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96025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09252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47263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6421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761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Alejandro Moreno Cárdenas - 2021-04-12 12:03:29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PRI Oficial México está del lado de las familias mexicanas, por eso cuando ganemos en el Congreso vamos a bajar el IVA de 16 a 10%, para que los hogares de México puedan salir adelante de la crisis económica.
#ParaQueMéxicoCrezca #IVAde10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04/13/2021 14:17:15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1.0066 %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9088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 Oficial México - 2021-04-12 12:00:01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Necesitamos un #IVAde10 para que a las familias les alcance para más. Así le irá mejor a México. #ParaQueMéxicoCrezca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04/13/2021 14:19:19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64941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C382BF-0024-42C0-A9ED-A1BFF03F15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04/12/2021 - 04/13/2021</a:t>
            </a:r>
          </a:p>
        </p:txBody>
      </p:sp>
    </p:spTree>
    <p:extLst>
      <p:ext uri="{BB962C8B-B14F-4D97-AF65-F5344CB8AC3E}">
        <p14:creationId xmlns:p14="http://schemas.microsoft.com/office/powerpoint/2010/main" val="27269329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BAA19-7F05-4A62-92BD-E2DEC1986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PRI Nacional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DFB421-A530-480E-AF35-57E23423B7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483584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5">
                  <a:extLst>
                    <a:ext uri="{9D8B030D-6E8A-4147-A177-3AD203B41FA5}">
                      <a16:colId xmlns:a16="http://schemas.microsoft.com/office/drawing/2014/main" val="2435121603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15478005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08012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16212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6503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72915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705617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90076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05772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18062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23627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4350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Alejandro Moreno Cárdenas - 2021-04-12 11:27:26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PRI está presente en Nuevo León, donde Adrián de la Garza será el próximo gobernador. ¡Aquí y en todo México tenemos a los mejores candidatos y vamos con todo para ganar el 6 de junio #ParaQueMéxicoCrezca! #AquíEstáElPRI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04/13/2021 14:17:15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0.6594 %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8453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 Oficial México - 2021-04-12 11:00:01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Para que las familias no sufran la crisis económica, cuando le quitemos la mayoría en el Congreso a Morena, vamos a bajar el IVA del 16 al 10%, #ParaQueMéxicoCrezca. #IVAde10.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04/13/2021 14:19:19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2199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7E8976-D278-499D-88A2-D9C24EFC35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04/12/2021 - 04/13/2021</a:t>
            </a:r>
          </a:p>
        </p:txBody>
      </p:sp>
    </p:spTree>
    <p:extLst>
      <p:ext uri="{BB962C8B-B14F-4D97-AF65-F5344CB8AC3E}">
        <p14:creationId xmlns:p14="http://schemas.microsoft.com/office/powerpoint/2010/main" val="32809177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313C24-A359-4597-8355-077A66DBC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PRI Nacional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C41101-7396-4124-BDAE-CF12D529E8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654780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5">
                  <a:extLst>
                    <a:ext uri="{9D8B030D-6E8A-4147-A177-3AD203B41FA5}">
                      <a16:colId xmlns:a16="http://schemas.microsoft.com/office/drawing/2014/main" val="3697703489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1994510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09341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9341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26479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017282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219437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082934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04867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17007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59747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2255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Alejandro Moreno Cárdenas - 2021-04-12 10:42:11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Desde el PRI Oficial México exigimos la liberación inmediata de nuestra candidata a la Presidencia Municipal de Ciudad Juárez, Adriana Fuentes Téllez y de nuestro dirigente municipal del PRI, Jaime Cano.
Su detención arbitraria dibuja de cuerpo entero al gobierno de #Chihuahua, un gobierno opresor que no quiere escuchar la voz de los ciudadanos, y que a través de estos actos de intimidación buscan callar a quienes se atreven a manifestarse. 
La libre manifestación es un derecho consagrado en nuestra Constitución, y debe ser respetado con firmeza, a pesar de no compartir la misma forma de pensamiento. ¡Ya basta de utilizar al poder como arma para silenciar al pueblo!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04/13/2021 14:17:15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18575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BA922A-1449-43CF-8157-2B61E804CA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04/12/2021 - 04/13/2021</a:t>
            </a:r>
          </a:p>
        </p:txBody>
      </p:sp>
    </p:spTree>
    <p:extLst>
      <p:ext uri="{BB962C8B-B14F-4D97-AF65-F5344CB8AC3E}">
        <p14:creationId xmlns:p14="http://schemas.microsoft.com/office/powerpoint/2010/main" val="15356839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CE71BC-1996-4AEF-8A44-82A4BDA20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PRI Nacional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A040EC-B1FF-48C1-A7FC-3E926E2497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04750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5">
                  <a:extLst>
                    <a:ext uri="{9D8B030D-6E8A-4147-A177-3AD203B41FA5}">
                      <a16:colId xmlns:a16="http://schemas.microsoft.com/office/drawing/2014/main" val="2565480380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2592686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21293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324347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71638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15036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078480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98563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67026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356967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916517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7791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 Oficial México - 2021-04-12 10:00:39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el PRI proponemos un #IVAde10 para que los negocios salgan adelante y las familias puedan comprar con mayor facilidad los productos básicos. #ParaQueMéxicoCrezca, VOTA PRI.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04/13/2021 14:19:19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2238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 Oficial México - 2021-04-12 08:41:18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04/13/2021 14:19:19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97549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00641B-B979-43ED-943A-29844867BB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04/12/2021 - 04/13/2021</a:t>
            </a:r>
          </a:p>
        </p:txBody>
      </p:sp>
    </p:spTree>
    <p:extLst>
      <p:ext uri="{BB962C8B-B14F-4D97-AF65-F5344CB8AC3E}">
        <p14:creationId xmlns:p14="http://schemas.microsoft.com/office/powerpoint/2010/main" val="13709416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483</Words>
  <Application>Microsoft Office PowerPoint</Application>
  <PresentationFormat>On-screen Show (4:3)</PresentationFormat>
  <Paragraphs>245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quintly_template</vt:lpstr>
      <vt:lpstr>Facebook Own Posts Table | PRI Nacional - 1 of 7</vt:lpstr>
      <vt:lpstr>Facebook Own Posts Table | PRI Nacional - 2 of 7</vt:lpstr>
      <vt:lpstr>Facebook Own Posts Table | PRI Nacional - 3 of 7</vt:lpstr>
      <vt:lpstr>Facebook Own Posts Table | PRI Nacional - 4 of 7</vt:lpstr>
      <vt:lpstr>Facebook Own Posts Table | PRI Nacional - 5 of 7</vt:lpstr>
      <vt:lpstr>Facebook Own Posts Table | PRI Nacional - 6 of 7</vt:lpstr>
      <vt:lpstr>Facebook Own Posts Table | PRI Nacional - 7 of 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| PRI Nacional - 1 of 7</dc:title>
  <dc:creator>Frederik Peiniger</dc:creator>
  <cp:lastModifiedBy>Frederik Peiniger</cp:lastModifiedBy>
  <cp:revision>1</cp:revision>
  <dcterms:created xsi:type="dcterms:W3CDTF">2021-04-13T19:13:39Z</dcterms:created>
  <dcterms:modified xsi:type="dcterms:W3CDTF">2021-04-13T19:15:08Z</dcterms:modified>
</cp:coreProperties>
</file>