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F56C8-A5C7-4FDE-A01D-FDEBD20F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3FDD8D-2DC7-4A5D-B2BA-587E1B4075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335179"/>
              </p:ext>
            </p:extLst>
          </p:nvPr>
        </p:nvGraphicFramePr>
        <p:xfrm>
          <a:off x="457200" y="1731963"/>
          <a:ext cx="8147304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68387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267520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24427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83552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0217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5112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12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17:49:35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Hoy, en el marco de sus aniversarios luctuosos, rendimos homenaje a la memoria de los Generales Plutarco Elías Calles y Lázaro Cárdenas del Río; en el PRI celebramos con respeto y orgullo nuestros orígenes. https://t.co/sYiKeWZIbL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97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17:36:13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conmemorar el 50 Aniversario Luctuoso del General Lázaro Cárdenas, nuestro Presidente @alitomorenoc, nuestra Secretaria General @caroviggiano e integrantes del CEN del PRI montaron guardia en la estatua en su honor ubicada en nuestra sede nacional. https://t.co/KBB1Hf4684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43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17:29:26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Presidente @alitomorenoc, nuestra Secretaria General @caroviggiano e integrantes del CEN del PRI montaron guardia de honor para conmemorar el 75 Aniversario Luctuoso del General Plutarco Elías Calles. https://t.co/QXrnNwoNHy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9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17:26:42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@PRI_Nacional: Somos un partido que a lo largo de su historia ha trabajado de manera incansable por las familias mexicanas, de la mano 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391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98BF6-6D4A-494F-A60D-BBA57ABF4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77954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90A57-5400-4554-A96E-100A2B6ED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50C9E-F45C-4F32-8ACD-C92828912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964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756004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94360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60693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073261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093770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70207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17:26:03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felicidades hoy en tu cumpleaños apreciada Diputada @HORTENSIANORONA, espero tengas un gran día en compañía de tu familia. ¡Mis mejores deseos, abrazo fuerte!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74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17:18:49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 es respetuoso de las instituciones electorales. Celebramos una jornada electoral transparente y tranquila, nosotros esperaremos los resultados y respetaremos la decisión de los ciudadanos: en entrevista con @ClaudiaOvalleMM para @mileniotv. https://t.co/puW0ikyjp1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811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17:12:01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@PRI_Nacional: Orgullosos de nuestros orígenes, conmemoramos hoy de manera respetuosa el 75 Aniversario Luctuoso del fundador de nuestro…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77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17:12:00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Hay muchas variables que influyen en la decisión de las y los electores. Hoy los ciudadanos están valorando el trabajo y sin duda los gobiernos del PRI están dando los mejores resultados: en entrevista con @MLopezSanMartin para @MVSNoticias. https://t.co/j1qWtWIyQn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904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3D458-3EE5-48E3-8B06-BF92CC7C1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501898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0E3F8-53EB-44C9-8756-38F0991B5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8B3A9-B38A-40D0-BA11-326F43C3E7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829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34558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28464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9346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10651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2307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7486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56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17:11:53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entrevista con @ClaudiaOvalleMM para @mileniotv, nuestro Presidente @alitomorenoc reconoció la participación ciudadana en este proceso electoral. https://t.co/VLICxZxG71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1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17:02:18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Gobiernos del PRI en Hidalgo con @omarfayad y en Coahuila con @mrikelme están dando resultados a la ciudadanía.
@alitomorenoc en entrevista con @MLopezSanMartin por @MVSNoticias. https://t.co/wzNAtTPQ8R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72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16:53:23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 que menos quieren los mexicanos es polarización, lo que quieren es propuesta, que a México le vaya bien: @alitomorenoc en entrevista con @CarlosLoret para @WRADIOMexico. https://t.co/OOnKflzczj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7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16:39:58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un partido que a lo largo de su historia ha trabajado de manera incansable por las familias mexicanas, de la mano de mujeres y hombres entregados y leales a México.
Ejemplo de ello es el General Lázaro Cárdenas, a quien recordamos con mucho respeto a 50 años de su partida. https://t.co/lxUdicWnd6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10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044C5-1B60-483D-AA8B-B8588CE7F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3084665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6506-4940-4753-B710-6A52DC90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46ACB-8677-47C7-B1B1-454E7902F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618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470304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4249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553760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39842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1202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550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37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16:13:56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Orgullosos de nuestros orígenes, conmemoramos hoy de manera respetuosa el 75 Aniversario Luctuoso del fundador de nuestro Partido, el General Plutarco Elías Calles. https://t.co/9Ys7eoidYu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2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15:39:48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unidad, con trabajo y cercanía con la gente, vamos ganando su confianza porque sus causas son nuestras causas.
¡Te invitamos a ver el #NotiPRI de esta semana junto a @grispereznegron! https://t.co/V6QznrL7Tm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5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15:34:29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 demostró que tiene trabajo político y estructura organizada en todo el país. Tenemos claro que con una estrategia constructiva vamos a ganar la confianza de la sociedad: en entrevista con @CarlosLoret para @WRADIOMexico. https://t.co/j9AHXv9FBh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70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15:29:03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Baja California y Oaxaca, los priistas dimos a conocer los resultados con los que #GanaPRI en Coahuila e Hidalgo, ratificando así que somos el partido de la experiencia y la capacidad, y que la ciudadanía confía en nosotros para sacar adelante al país. https://t.co/teEm7m6EJP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89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877B0-2381-43BC-B315-DB52448F8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1095794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F9564-53B4-47FF-8944-D30066EDF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8292C-A1C2-409C-B71F-7877C7BE0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443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920228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01132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418014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68163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457749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30504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66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15:25:58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¡Buenas tardes! Hoy me tocó ser parte de la Jornada de Vacunación del @PRI_Nacional, ahora más que nunca es importante que todos nos cuidemos.👨‍⚕️🏥 https://t.co/yd5wDTBXIJ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1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14:36:29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Nosotros vamos a construir y a seguir trabajando para que a los mexicanos les vaya bien: @alitomorenoc en entrevista con @Javier_Alatorre para el @heraldodemexico. https://t.co/fw5nqewn7w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26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@alitomorenoc - 2020-10-19 14:28:01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experiencia cuenta y cuenta mucho, por eso estamos muy orgullosos de los buenos gobiernos de @mrikelme en #Coahuila y @omarfayad en #Hidalgo. ¡El PRI está presente para darle rumbo y certeza a México!: en entrevista con @Javier_Alatorre para @heraldodemexico https://t.co/ayk199Pqw6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77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14:25:11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Baja California Sur, Chihuahua, Yucatán y Zacatecas, dimos a conocer ante medios de comunicación los resultados con los que #GanaPRI con contundencia en Hidalgo y Coahuila.
Somos un partido con capacidad probada y los ciudadanos confían en nosotros para poner en orden al país. https://t.co/LQ2k70FW3l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388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0F5F1-3671-4721-9F05-40CA1417E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1010287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29C56-F921-4EE5-B6E3-1FD8F3CC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68083-8A92-4C17-9940-5F561EE64E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987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00434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68423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089488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24783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47597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9794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0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14:19:00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PRI es el partido de la experiencia y de los resultados, por ello la ciudadanía nos ha brindado su confianza en Hidalgo y Coahuila, donde #GanaPRI con mucha claridad. Así lo dieron a conocer los CDEs de Tabasco, Tamaulipas, Tlaxcala y Veracruz.
¡México cuenta con el PRI! https://t.co/dQJpt0nKrn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8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14:00:30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las y los mejores candidatos, con propuestas y con la mejor estructura, #GanaPRI en las elecciones del día de ayer. Así lo dimos a conocer ante medios de comunicación en Hidalgo, Quintana Roo, Sinaloa y San Luis Potosí. https://t.co/5otnH3PXUL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25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13:36:28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Morelos, Nayarit, Puebla y Querétaro, compartimos ante los medios de comunicación los resultados obtenidos en Coahuila e Hidalgo, donde con estrategia, propuestas y excelentes candidatas y candidatos, #GanaPRI de manera contundente.
¡El PRI seguirá dando resultados! https://t.co/ZNWVBH9dPX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41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13:33:16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Ante de medios de comunicación, las Dirigencias del PRI en Colima, Guanajuato, Jalisco y Michoacán, dieron a conocer los resultados obtenidos en Coahuila e Hidalgo, donde #GanaPRI con el respaldado decidido de la ciudadanía.
¡Daremos los mejores resultados! https://t.co/9Cu2xdVW2D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699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D01F1-4C8E-4D2B-BCAE-7F793DEF6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2122511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C5D9E-8582-49D9-BBAC-9892DB685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Own Tweets Table with Total Interactions | PRI Nacional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FA6163-1E61-4764-BA14-7469EB5998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757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15132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643989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5718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9550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58133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237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23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@PRI_Nacional - 2020-10-19 13:30:42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Aguascalientes, Campeche, Chiapas y Durango, los CDEs dieron a conocer a los medios de comunicación los resultados de las elecciones de Coahuila e Hidalgo, donde #GanaPRI con contundencia y claridad. https://t.co/78xO5lCOQq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99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25096-C64D-4298-88BA-1D1C7223E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10/18/2020 - 10/20/2020</a:t>
            </a:r>
          </a:p>
        </p:txBody>
      </p:sp>
    </p:spTree>
    <p:extLst>
      <p:ext uri="{BB962C8B-B14F-4D97-AF65-F5344CB8AC3E}">
        <p14:creationId xmlns:p14="http://schemas.microsoft.com/office/powerpoint/2010/main" val="4191404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471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Twitter TW Own Tweets Table with Total Interactions | PRI Nacional - 1 of 7</vt:lpstr>
      <vt:lpstr>Twitter TW Own Tweets Table with Total Interactions | PRI Nacional - 2 of 7</vt:lpstr>
      <vt:lpstr>Twitter TW Own Tweets Table with Total Interactions | PRI Nacional - 3 of 7</vt:lpstr>
      <vt:lpstr>Twitter TW Own Tweets Table with Total Interactions | PRI Nacional - 4 of 7</vt:lpstr>
      <vt:lpstr>Twitter TW Own Tweets Table with Total Interactions | PRI Nacional - 5 of 7</vt:lpstr>
      <vt:lpstr>Twitter TW Own Tweets Table with Total Interactions | PRI Nacional - 6 of 7</vt:lpstr>
      <vt:lpstr>Twitter TW Own Tweets Table with Total Interactions | PRI Nacional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 Own Tweets Table with Total Interactions | PRI Nacional - 1 of 7</dc:title>
  <dc:creator>Frederik Peiniger</dc:creator>
  <cp:lastModifiedBy>Frederik Peiniger</cp:lastModifiedBy>
  <cp:revision>1</cp:revision>
  <dcterms:created xsi:type="dcterms:W3CDTF">2020-10-20T16:24:26Z</dcterms:created>
  <dcterms:modified xsi:type="dcterms:W3CDTF">2020-10-20T16:25:50Z</dcterms:modified>
</cp:coreProperties>
</file>