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Municipio de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103395</c:v>
                </c:pt>
                <c:pt idx="1">
                  <c:v>140139</c:v>
                </c:pt>
                <c:pt idx="2">
                  <c:v>92851</c:v>
                </c:pt>
                <c:pt idx="3">
                  <c:v>80676</c:v>
                </c:pt>
                <c:pt idx="4">
                  <c:v>122893</c:v>
                </c:pt>
                <c:pt idx="5">
                  <c:v>173538</c:v>
                </c:pt>
                <c:pt idx="6">
                  <c:v>197976</c:v>
                </c:pt>
                <c:pt idx="7">
                  <c:v>156817</c:v>
                </c:pt>
                <c:pt idx="8">
                  <c:v>180232</c:v>
                </c:pt>
                <c:pt idx="9">
                  <c:v>175678</c:v>
                </c:pt>
                <c:pt idx="10">
                  <c:v>198656</c:v>
                </c:pt>
                <c:pt idx="11">
                  <c:v>203575</c:v>
                </c:pt>
                <c:pt idx="12">
                  <c:v>178527</c:v>
                </c:pt>
                <c:pt idx="13">
                  <c:v>174528</c:v>
                </c:pt>
                <c:pt idx="14">
                  <c:v>176310</c:v>
                </c:pt>
                <c:pt idx="15">
                  <c:v>179035</c:v>
                </c:pt>
                <c:pt idx="16">
                  <c:v>183382</c:v>
                </c:pt>
                <c:pt idx="17">
                  <c:v>196326</c:v>
                </c:pt>
                <c:pt idx="18">
                  <c:v>194364</c:v>
                </c:pt>
                <c:pt idx="19">
                  <c:v>193268</c:v>
                </c:pt>
                <c:pt idx="20">
                  <c:v>162858</c:v>
                </c:pt>
                <c:pt idx="21">
                  <c:v>130914</c:v>
                </c:pt>
                <c:pt idx="22">
                  <c:v>143757</c:v>
                </c:pt>
                <c:pt idx="23">
                  <c:v>107677</c:v>
                </c:pt>
                <c:pt idx="24">
                  <c:v>214619</c:v>
                </c:pt>
                <c:pt idx="25">
                  <c:v>125600</c:v>
                </c:pt>
                <c:pt idx="26">
                  <c:v>131147</c:v>
                </c:pt>
                <c:pt idx="27">
                  <c:v>170090</c:v>
                </c:pt>
                <c:pt idx="28">
                  <c:v>139735</c:v>
                </c:pt>
                <c:pt idx="29">
                  <c:v>128910</c:v>
                </c:pt>
                <c:pt idx="30">
                  <c:v>3077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1E-487A-B354-3095D8625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09768"/>
        <c:axId val="261984760"/>
      </c:lineChart>
      <c:dateAx>
        <c:axId val="301409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84760"/>
        <c:crosses val="autoZero"/>
        <c:auto val="1"/>
        <c:lblOffset val="100"/>
        <c:baseTimeUnit val="days"/>
      </c:dateAx>
      <c:valAx>
        <c:axId val="26198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B0990-6730-4947-AECC-3F6D136C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Municipio de Querétaro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2D6225-5401-4208-A341-7AD6A74DFC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083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985C6-136C-4514-9627-2B9DBAC23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9AE7A-FFAE-4B40-B8BB-3BD3A887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391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Municipio de Querétaro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Municipio de Querétaro</dc:title>
  <dc:creator>Frederik Peiniger</dc:creator>
  <cp:lastModifiedBy>Frederik Peiniger</cp:lastModifiedBy>
  <cp:revision>1</cp:revision>
  <dcterms:created xsi:type="dcterms:W3CDTF">2020-07-31T16:53:45Z</dcterms:created>
  <dcterms:modified xsi:type="dcterms:W3CDTF">2020-07-31T16:53:53Z</dcterms:modified>
</cp:coreProperties>
</file>