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75082-A095-45A1-8846-B440A7F24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2B629F-BB6F-4A87-A798-596057F46F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2989689"/>
              </p:ext>
            </p:extLst>
          </p:nvPr>
        </p:nvGraphicFramePr>
        <p:xfrm>
          <a:off x="457200" y="1731963"/>
          <a:ext cx="781812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768131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03277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2820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616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3673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899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4933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5338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7273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157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148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8066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3309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544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355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498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583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353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914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FC040-281D-4ED3-992E-948B404FFF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3406279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29605-57B9-49EC-BAAD-2AB30814A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716831-6605-4875-BE98-D8EEB527BA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3195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2483799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82957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2396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889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447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2884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856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44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868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488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8349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671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6848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143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907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8379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718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899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96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- 2020-07-11 10:29:50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Llegó el momento de defender al INE México y a la democracia. Este domingo 12 de julio en punto de las 6 de la tarde (hora CDMX) publica en tus redes sociales ocupando el hashtag #YoDefiendoAlINE. Encuentra más detalles aquí -&gt; https://cpmx.me/2Duxxjf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https://scontent-iad3-1.xx.fbcdn.net/v/t15.13418-10/s720x720/107632576_717339718841414_545683363450681629_n.jpg?_nc_cat=109&amp;_nc_sid=ad6a45&amp;_nc_ohc=-gXvQ67Hq6gAX-cCz6o&amp;_nc_ht=scontent-iad3-1.xx&amp;_nc_tp=7&amp;oh=72758997dce422a867146954a1fe34f7&amp;oe=5F320410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180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C8080-4FCE-40FC-9A68-4FC0C8D44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976749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A49EA-F084-40C0-8020-20DA9FF98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5E97E5-9FB1-43E1-A716-9FC0F0D30B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7494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5099063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5535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4728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078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8568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6801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6899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349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334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3131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9565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117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346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8866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2087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669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358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2589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50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- 2020-07-06 21:51:06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México no debe olvidar la verdad histórica del 6 de julio 1988 con la “caída del sistema” desde Gobernación. La democracia y legalidad de las elecciones requieren un INE México fuerte y un Ejecutivo al margen y respetuoso de la conformación y autonomía del Instituto #YoDefiendoAlINE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https://scontent-iad3-1.xx.fbcdn.net/v/t1.0-9/s720x720/107101064_3550449298318197_5588946911761902057_n.jpg?_nc_cat=108&amp;_nc_sid=110474&amp;_nc_ohc=ZCYCvUkN4a8AX8pGW5f&amp;_nc_ht=scontent-iad3-1.xx&amp;_nc_tp=7&amp;oh=2e2bacf782e7640d768ad5e9d08a9aed&amp;oe=5F307DC6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067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B9472-428C-47DD-941B-4F224CE62F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965893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C33A3-8B98-4396-A786-56B542903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4D2CF4-9EA6-4382-9155-4318522FC7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7969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8460271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2077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1163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7250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968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013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50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9483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2131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5359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844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883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469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1668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7628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680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423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0563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79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- 2020-07-09 17:46:48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INE México constituye la columna vertebral de la democracia en nuestro País. #YoDefiendoAlNE es para todos los mexicanos que se quieran unir a su defensa. Súmate en www.yodefiendoaline.mx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https://scontent-iad3-1.xx.fbcdn.net/v/t1.0-9/s720x720/107646921_3558716764158117_208462322293246086_n.jpg?_nc_cat=103&amp;_nc_sid=110474&amp;_nc_ohc=qb7FttjctRsAX9GWAtl&amp;_nc_ht=scontent-iad3-1.xx&amp;_nc_tp=7&amp;oh=d70cf61e1abd49d338e736b77943312f&amp;oe=5F33D7AA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838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0DF2D-71BB-4FF6-8DDA-AB5FF4EC86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2466351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ABB4C-D44E-4918-8C45-2E7FDF416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82722E-86B8-4A3F-B9E9-7929287373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7574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4409478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79096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9664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035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686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04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908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896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7615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320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226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4863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321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153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5866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9201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365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8491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49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- 2020-07-12 18:24:38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‼️Defendamos la democracia‼️Publica en tus redes sociales utilizando el hashtag #YoDefiendoAlINE.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https://scontent-iad3-1.xx.fbcdn.net/v/t1.0-9/s720x720/107949170_3567441946618932_4482088047480557792_n.jpg?_nc_cat=104&amp;_nc_sid=110474&amp;_nc_ohc=oNV341brjU8AX-PTxD5&amp;_nc_ht=scontent-iad3-1.xx&amp;_nc_tp=7&amp;oh=01dba62447dbe0bd7b3a86fe8f0a1028&amp;oe=5F32EC8A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413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9F196-91FD-4E6B-B4F5-EB9AF3092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1289897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7CB03-C29E-44FD-BA18-B5D9A5BF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5ABCF1-E5E0-4AA4-9645-55326A4984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9705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060730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43725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3587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524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092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6073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9422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452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2221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40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6678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9767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020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351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956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989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017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4882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154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- 2020-07-06 15:02:34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 INE México debe estar exento de cualquier injerencia política de los gobiernos en turno. Defendiendo la autonomía y legitimidad del #INE salvaguardamos la democracia de nuestro País. 
Sobre #YoDefiendoAlINE nuestro #ComunicadoCPX https://cpmx.me/3e4chNS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https://scontent-iad3-1.xx.fbcdn.net/v/t1.0-9/s720x720/107538703_3549550228408104_7592958269082480914_n.jpg?_nc_cat=110&amp;_nc_sid=110474&amp;_nc_ohc=1O3mucVjIlAAX-1RZJH&amp;_nc_ht=scontent-iad3-1.xx&amp;_nc_tp=7&amp;oh=a6ba373dd80f3a3fabefc15890b98339&amp;oe=5F31246B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181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175BA-1893-4CC9-A082-4FDA0D981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501112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1D3EF-5CEA-4CEF-8D5E-DF209A09C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10422-6228-4A73-9302-E31BF8C108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965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60162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2733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758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3146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3752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6776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599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9434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7490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896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5061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851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030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951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7134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3812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6599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123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63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- 2020-07-08 18:10:37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https://scontent-iad3-1.xx.fbcdn.net/v/t15.5256-10/107211628_895402540962660_4950464403627515171_n.jpg?_nc_cat=104&amp;_nc_sid=ad6a45&amp;_nc_ohc=uO5s9DjXIXAAX8emv-Y&amp;_nc_ht=scontent-iad3-1.xx&amp;oh=2708dd1d07071d596c13b194659f1038&amp;oe=5F2FFE54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20:19:54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646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E6A1F-540D-4B4F-8AC4-0739225203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4264395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DC0E5-AEE4-4D22-8111-87AE19F78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C02D5A-A016-4FD9-9C33-3EDA6A7540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682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6669254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50385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2402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3743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9894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077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108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807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83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920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177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3810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602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0226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510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6122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6924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0367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38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- 2020-07-12 18:33:07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credibilidad de las elecciones depende de un INE México autónomo. La selección de candidatos a consejeros que realicen Ana Laura Magaloni, José Roldán, Sara Lovera López, John Ackerman, Blanca Heredia, SIlvia Giorguli y Diego Valadés, será clave para la democracia. Contamos con ustedes #YoDefiendoAlINE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https://scontent-iad3-1.xx.fbcdn.net/v/t1.0-9/s720x720/109067940_3567458069950653_1573145506343075282_n.jpg?_nc_cat=107&amp;_nc_sid=110474&amp;_nc_ohc=3ZrhUotQS6AAX_fY5Ax&amp;_nc_ht=scontent-iad3-1.xx&amp;_nc_tp=7&amp;oh=0e80988d16440267a59b0eb33ee0794f&amp;oe=5F331B11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856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D79CF-D266-43A4-9FAA-C3559DB08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2475953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787AB-946C-45AE-936B-9B1ED4BCE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DC4C6F-7941-4A57-8C46-C40781D5E4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524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9169707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05801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0423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569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205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752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6481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07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9680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559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0528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565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681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472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948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948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4690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598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223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- 2020-07-05 17:33:42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profundo pesar, lamentamos informar el sensible fallecimiento de Nelly Espinoza Lara, destacada profesional que aportaba su liderazgo como Directora de Coparmex San Martín Texmelucan. Quienes integramos #Coparmex nos unimos a la pena que embarga a su familia y amigos. Descanse en Paz.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https://scontent-iad3-1.xx.fbcdn.net/v/t1.0-9/s720x720/106785444_3547016428661484_9052982298318285392_n.jpg?_nc_cat=111&amp;_nc_sid=110474&amp;_nc_ohc=TJJlXgRxCwoAX-k-hVL&amp;_nc_ht=scontent-iad3-1.xx&amp;_nc_tp=7&amp;oh=d8fab6b6fdc593b8ac849319b55120de&amp;oe=5F31EBE3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036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9D4E09-FE45-4027-B0AD-047F90231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3050364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5494E-AC52-4C63-AC65-2925B9625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DFBF9C-DDA7-45AF-B30B-83169047E6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0637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0887198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91340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3037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4063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6947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790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502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357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8682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962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1325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84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292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8433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777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9245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4133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0631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7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- 2020-07-06 09:25:39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7 ciudadanos nombrados por INAI, Comisión Nacional de los Derechos Humanos (CNDH) y Cámara de Diputados - H. Congreso de la Unión, conforman el Comité Técnico de Evaluación. Tienen la responsabilidad de seleccionar a los mejores 20 perfiles para ocupar las 4 vacantes del Consejo General del INE México. Hoy reanudan el proceso. #YoDefiendoAlINE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https://scontent-iad3-1.xx.fbcdn.net/v/t1.0-9/s720x720/106984308_3548815481814912_3472223821845679539_n.jpg?_nc_cat=100&amp;_nc_sid=110474&amp;_nc_ohc=iQ9BbOtq2HUAX8Xa4lE&amp;_nc_ht=scontent-iad3-1.xx&amp;_nc_tp=7&amp;oh=612cf85bbc514c1bc8c00cb80a7dbf9a&amp;oe=5F316BBF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918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0D72A-0BA2-4190-AFA1-FA18C2308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1641593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F734F-1AFF-4D1F-AB90-BD083DC8E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77EE7-B33F-47C2-88C1-8D96229CC5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2077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8302591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1120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9366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3086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9298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1307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612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3705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404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3858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747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8214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7074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518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621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53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104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6219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7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- 2020-07-05 20:52:52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Mañana lunes 6 de julio en Cámara de Diputados - H. Congreso de la Unión  se continuará el proceso para la elección de los nuevos 4 Consejeros del INE México. Como ciudadanos defensores de la democracia, debemos estar muy atentos a este proceso. #YoDefiendoAlINE 
Súmate: www.yodefiendoaline.mx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https://scontent-iad3-1.xx.fbcdn.net/v/t1.0-9/s720x720/106616870_3547394275290366_9072973216993292423_n.jpg?_nc_cat=105&amp;_nc_sid=110474&amp;_nc_ohc=AhRPeki8S14AX-bMPaK&amp;_nc_ht=scontent-iad3-1.xx&amp;_nc_tp=7&amp;oh=a54946103b1b2990874572a969860a71&amp;oe=5F32E291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186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D2212-79EE-45D8-A395-FAAE77AFA0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449345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D09A7-C32D-475D-B5E9-96E1ECF33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7B061C-D2B4-4135-BE17-2BF816E045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861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6348009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1593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425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516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8032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6770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8090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4481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089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6101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4418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1743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645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54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04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6352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336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377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98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- 2020-07-07 20:07:43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Conoce los nombres de los 60 aspirantes al Consejo General del INE México. Es fundamental para la democracia de nuestro País que los 4 finalistas que serán votados en el Pleno de Cámara de Diputados - H. Congreso de la Unión garanticen independencia y autonomía #YoDefiendoAlINE ‬
‪Súmate: yodefiendoaline.mx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https://scontent-iad3-1.xx.fbcdn.net/v/t1.0-9/s720x720/106529202_3553283231368137_1202727617766979380_n.jpg?_nc_cat=101&amp;_nc_sid=110474&amp;_nc_ohc=6qA8s1y_j1gAX_FWTef&amp;_nc_ht=scontent-iad3-1.xx&amp;_nc_tp=7&amp;oh=106bef51213266eb9d240ab0b19fd4bc&amp;oe=5F311FA8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416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4ACAE-393C-4D58-831F-043E207D8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3312274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54031-C301-40F0-995A-137DFEC30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5A4F6C-F6B0-409B-ACBC-C2BAFD1190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584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8523498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9510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5795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7920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085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702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7307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041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0328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317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2187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702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178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1597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389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6580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2428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9967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481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- 2020-07-07 21:20:41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9 de julio sigue el #EFMeetPointVirtual sobre los retos de los empresarios frente a la crisis. Participa nuestro Presidente Nacional Gustavo De Hoyos Walther junto a Enoch Castellanos de CANACINTRA Sede Nacional, Francisco Cervantes Díaz de Concamin Industria Confederada y Víctor Piz 👇meetpointvirtual.elfinanciero.com.mx/register #NoNosDetieneElVirus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https://scontent-iad3-1.xx.fbcdn.net/v/t1.0-9/p720x720/107333688_3553433358019791_4400523236362754556_n.jpg?_nc_cat=105&amp;_nc_sid=110474&amp;_nc_ohc=nrBbNNnmPB0AX8Aa3ro&amp;_nc_ht=scontent-iad3-1.xx&amp;_nc_tp=6&amp;oh=692fb514bfa1da2f694335a551443752&amp;oe=5F324F68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581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5D8B5-1F15-41B7-8194-1664BF602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2993670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E821A-C494-4856-BA77-153E77A4A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E5C1A4-E91C-4472-82BC-6D01B62833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3243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9198685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2384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5594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1248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974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0370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1053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5012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66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975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9405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772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6408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843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404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4124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9424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0979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161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- 2020-07-07 15:57:54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Compartimos con el Ejecutivo la exigencia para que los nuevos Consejeros del INE México cumplan con el perfil y sean verdaderos demócratas; rechazamos sus ataques al Instituto que organizó, junto con miles de ciudadanos, las elecciones que lo llevaron al triunfo. #YoDefiendoAlINE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https://scontent-iad3-1.xx.fbcdn.net/v/t15.13418-10/s720x720/106419412_582664145984850_3582388767213089114_n.jpg?_nc_cat=103&amp;_nc_sid=ad6a45&amp;_nc_ohc=KWy_nDZfVzsAX-s1T4y&amp;_nc_ht=scontent-iad3-1.xx&amp;_nc_tp=7&amp;oh=7da0c2f36e8960dba286bb2617a3f306&amp;oe=5F31D1AA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09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4A9BB-0449-47A6-8AEB-056FD70DA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2675252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C4279-772D-4BDF-99B6-4C8892B3B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2122BA-2172-416A-8560-37913F2109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3432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6691796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9566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1510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907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30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388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413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8416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7078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161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447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7456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8970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1262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8034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0236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9909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6608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92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- 2020-07-05 18:56:00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#PorSiTeLoPerdiste Desde #Coparmex hacemos un llamado para evitar cualquier intento que desde el Ejecutivo o Legislativo, pretenda vulnerar al INE México y por lo tanto, la democracia de nuestro País. #YoDefiendoAlINE cpmx.me/2VwFz18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https://scontent-iad3-1.xx.fbcdn.net/v/t1.0-9/s720x720/106471511_3547183251978135_6130717643374150319_o.jpg?_nc_cat=108&amp;_nc_sid=110474&amp;_nc_ohc=AcheJprq2Z8AX_LOlpK&amp;_nc_ht=scontent-iad3-1.xx&amp;_nc_tp=7&amp;oh=0ee2efe26c858ab123733fca8e2d442f&amp;oe=5F30F71D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773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2A229-E741-419D-9254-2637A7DA8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2128770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4BA4-6DFC-4D2A-B3B9-982103823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C51CB2-A677-4B01-BE38-64925D4505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0541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7552141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4295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2183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6968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6031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8303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1180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331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9806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6463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889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0894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095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366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711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8635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838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520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9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- 2020-07-12 10:07:42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Nombrados por INAI, Comisión Nacional de los Derechos Humanos (CNDH) y Cámara de Diputados - H. Congreso de la Unión, ellos conforman el Comité Técnico de Evaluación👇 En próximos días seleccionarán a los mejores 20 perfiles para las 4 vacantes del Consejo del INE México. Hoy a las 18:00 mándales un mensaje incluyendo el hashtag #YoDefiendoElINE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https://scontent-iad3-1.xx.fbcdn.net/v/t1.0-9/s720x720/107846566_3566300476733079_5881950492215459894_n.jpg?_nc_cat=108&amp;_nc_sid=110474&amp;_nc_ohc=_38Ith0qn6sAX_zGS8L&amp;_nc_ht=scontent-iad3-1.xx&amp;_nc_tp=7&amp;oh=414ebafc71506178282d5506f0397404&amp;oe=5F30520D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282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9D783-2401-4390-B38D-159AD55F4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737022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F31AB-BE66-487C-8689-EC74ACB54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D40BC2-F3DF-42E0-81DC-4F229F6588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567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9361778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9430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15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753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316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803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134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5883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194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009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1242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1027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234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4086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044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341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297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2132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95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- 2020-07-08 22:55:01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Sobre los retos del sector empresarial ante la pandemia, mañana sigue el #EFMeetPointVirtual. Participará nuestro Presidente Nacional Gustavo De Hoyos Walther junto con Enoch Castellanos de CANACINTRA Sede Nacional, Francisco Cervantes Díaz de Concamin Industria Confederada y Víctor Piz 👇meetpointvirtual.elfinanciero.com.mx/register #NoNosDetieneElVirus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https://scontent-iad3-1.xx.fbcdn.net/v/t1.0-9/p720x720/107042391_3556561891040271_376581031214165991_n.jpg?_nc_cat=101&amp;_nc_sid=110474&amp;_nc_ohc=MqzlXWA3g5IAX8UIffc&amp;_nc_ht=scontent-iad3-1.xx&amp;_nc_tp=6&amp;oh=2dc23d819560aea0899436974d22b391&amp;oe=5F324A85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649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9147E-B46B-4047-8B07-49D7A32E82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218557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8B271-559A-4349-96A2-DF6E1EC01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589AE9-635B-408E-96B9-64E5767F3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8565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8383541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57705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3164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753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965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443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7093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326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73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6099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4534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010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02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983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3066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4757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888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031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74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- 2020-07-08 21:57:21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Cuarta reflexión: Los principales aliados que mantuvieron abierta la negociación del #TMEC en sus momentos críticos, fueron los gobiernos estatales. De igual forma, los logros obtenidos son resultado del acompañamiento de los organismos empresariales de los 3 países 🇲🇽🇺🇸🇨🇦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107675441_676348732916533_7064118637706797896_n.jpg?_nc_cat=106&amp;_nc_sid=ad6a45&amp;_nc_oc=AQlk4y8jvTrSBcgqWTxaNfy1x7B6p5Y9seio2RhOBMTRV2sxa-1EzHFllzRxa_JQatE&amp;_nc_ht=scontent-iad3-1.xx&amp;_nc_tp=7&amp;oh=09049a4cdb968e3a76db9dce7be4a96b&amp;oe=5F336B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02:21:40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517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DA99D-075E-49CF-9097-AB474D9E4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4068254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A8B3-D078-4364-B93D-8E78F241D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79A746-858F-4295-988B-5EDFD2478C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872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0049875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4472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462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69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51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389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402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211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1010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8009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4266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434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2243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103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3876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789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57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447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492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- 2020-07-06 09:17:39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¡Para salir adelante hay que apoyarnos entre todos! Contamos con que el Gobierno de México le entre a apoyar el empleo con medidas como el #SalarioSolidario #BonoSolidario y #SerguroSolidario 
Aquí el mensaje de Monero Rictus en DICES esta semana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https://scontent-iad3-1.xx.fbcdn.net/v/t15.5256-10/106555772_3291613994219380_6408646397245481726_n.jpg?_nc_cat=105&amp;_nc_sid=ad6a45&amp;_nc_ohc=bU5h-hwLAggAX92h2ER&amp;_nc_ht=scontent-iad3-1.xx&amp;oh=40497435143538aca3a6980d3ce83457&amp;oe=5F335913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151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D8CBD-1C8A-4C9F-86E2-FCCBC09C4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1628356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B6BBD-C075-4C63-9AEC-030EB39FE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03538A-6C53-486E-BA93-2A16339159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129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7951645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20268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125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8912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988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896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5658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025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2910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97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069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329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9292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2709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1512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3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569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7677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43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- 2020-07-07 20:35:44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Compartimos la tercera reflexión de nuestro presidente Gustavo De Hoyos Walther en relación a la relevancia de la cooperación público- privada;
las diferencias no deben evitar construyamos donde sí encontramos coincidencias.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https://scontent-iad3-1.xx.fbcdn.net/v/t15.13418-10/s720x720/107602434_591209781817522_3944480216506997569_n.jpg?_nc_cat=104&amp;_nc_sid=ad6a45&amp;_nc_ohc=M6zQXUM8UEAAX_xJLkW&amp;_nc_ht=scontent-iad3-1.xx&amp;_nc_tp=7&amp;oh=9e5741c15ede44f20add3a6cfe7699d8&amp;oe=5F3128CC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371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6FCF5-7FA4-481D-A17A-BFE39A377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2420276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2F610-5EF6-433A-9922-B37AC50B0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01CB3F-5993-4F08-BCBB-63D5CB866E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2600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780703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9555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7844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1113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830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238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7877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227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815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036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232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7289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769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287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6351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779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7399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2290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33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- 2020-07-12 11:29:01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https://scontent-iad3-1.xx.fbcdn.net/v/t15.5256-10/p720x720/107773146_582506335782614_3058143348481630241_n.jpg?_nc_cat=103&amp;_nc_sid=ad6a45&amp;_nc_ohc=Tf1Y8UU9NWUAX8Kq43L&amp;_nc_ht=scontent-iad3-1.xx&amp;oh=c4505aaa4dd4d6d020bcd4c94645fd1e&amp;oe=5F309B04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473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E67A8-2B90-4DD8-808F-04B16645D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1051696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35A6C-F965-4E7F-A2A4-FC151EE5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F2C082-0DC9-4F2C-8717-7B66CD394A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0050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338299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8175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549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5156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6195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890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1511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474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398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241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2750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683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135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961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6992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689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143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1385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40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- 2020-07-11 14:25:33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Gobierno, trabajadores y empresas debemos impulsar una propuesta sostenible para un nuevo sistema de pensiones que acompañe al trabajador hacia una vejez digna #YoCuidoMiRetiro
https://cpmx.me/30YrJ9r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107391561_318567459323699_4822668321495222755_n.jpg?_nc_cat=111&amp;_nc_sid=ad6a45&amp;_nc_oc=AQkXxyPqu9TajtuVHxB06r64y_eQG1rcAzhTosT-xslPvw9-g_HsDLZo_PKaFiAWMTw&amp;_nc_ht=scontent-iad3-1.xx&amp;_nc_tp=7&amp;oh=5978acc193cf41510ff738da88e1df37&amp;oe=5F334B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02:21:40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161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638B4-B19D-4CD5-8B6A-4F386997E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1349894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DDC52-14B9-4538-AEAA-EE18A6BED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DF8F37-28B2-480B-A2DD-60923DD997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983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4977630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0898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4692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0073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133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9666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895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692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2569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161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1288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727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85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923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255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257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1633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0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24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- 2020-07-06 08:44:19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capítulo anticorrupción del #TMEC, obliga al Gobierno de México a tomar acciones tangibles en favor de esta lucha. Ello incluye fortalecer el SNA, proteger los contrapesos y sancionar los casos de corrupción de funcionarios y del gabinete https://cpmx.me/31K3iPw #SeñalCoparmex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https://scontent-iad3-1.xx.fbcdn.net/v/t1.0-9/s720x720/106955427_3548727678490359_1747307042666423512_o.jpg?_nc_cat=110&amp;_nc_sid=110474&amp;_nc_ohc=T3wtDIJCFuEAX8czKls&amp;_nc_ht=scontent-iad3-1.xx&amp;_nc_tp=7&amp;oh=d5a7710626b8ff89f7e64c62d9b775af&amp;oe=5F2EA8CC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14:25:50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620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5378D-E842-4FD3-B1D1-B4FEABC78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487142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23356-B9CA-43F9-BB96-5D8C72EA2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43809-D81A-4BF5-AA16-90CD656DF5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8638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2757746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91220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4658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5579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427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116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2488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9222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9460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8172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84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619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023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625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742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725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851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7122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80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- 2020-07-05 11:38:11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minuto que pasa se pierden 8 empleos en nuestro país. ‬
‪Con el #SeguroSolidario el Gobierno de México podría apoyar con un #ingresominimovital a los más de un millón de trabajadores que perdieron su empleo en esta crisis.‬
‪Apoya los #RemediosSolidarios y hagámoslo posible.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106391767_884577472034493_292953214969725413_n.jpg?_nc_cat=102&amp;_nc_sid=ad6a45&amp;_nc_oc=AQnrWZn31PUEiG5vKbK-fOqSSISTaepJhQvBEPiEyVY1kkuwbI6TyTkdTzcgO6e6FKg&amp;_nc_ht=scontent-iad3-1.xx&amp;_nc_tp=7&amp;oh=af88dc4f6d29a64a427ef6d97cb7e337&amp;oe=5F333981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02:21:40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530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F4387-5922-4A3C-9996-0C0709CB5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956855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88678-9927-4E4B-918B-8102EC2F1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1C6ECC-6EB6-46A0-BC8F-DB7D6B8CAE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5751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0673328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43617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135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765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3681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3725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814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1207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5547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1824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37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5704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2318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067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7423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358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724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682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45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- 2020-07-10 19:20:40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"Clima antiempresarial y un incierto porvenir" Compartimos artículo de nuestro Subsecretario General Gerardo Trejo Veytia en El Economista ✍️ #ColumnistasCPX https://cpmx.me/325dd2n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https://scontent-iad3-1.xx.fbcdn.net/v/t1.0-9/s720x720/107528196_3561400687223058_5880122098078930747_n.jpg?_nc_cat=103&amp;_nc_sid=110474&amp;_nc_ohc=i5VWdU53OIsAX8T9SA6&amp;_nc_ht=scontent-iad3-1.xx&amp;_nc_tp=7&amp;oh=f9b8ccf942156a61c477f7f9f4a08c02&amp;oe=5F3253AC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669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80C25-A2E3-45BA-BB68-44D71EE2A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926286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8ECAC-30D4-44DD-A013-893B82E90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Coparmex Nacional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7D4EB-A85E-4AC8-B2CF-A75377A3F0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4403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635794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88199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110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0918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20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760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357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0441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7851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9991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756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8076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5352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2440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757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9955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9879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680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06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Coparmex Nacional - 2020-07-08 14:03:20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"Responsabilidad Social Empresarial ante Covid-19". Sobre ello el artículo de Esmeralda Cabeza De Vaca, Presidenta de Fundación Coparmex, para Mundo Ejecutivo https://bit.ly/31ULAJ0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https://scontent-iad3-1.xx.fbcdn.net/v/t1.0-9/s720x720/107052328_3555444774485316_4701379326295828087_n.jpg?_nc_cat=108&amp;_nc_sid=110474&amp;_nc_ohc=HJbrlsW1O_oAX8VC-_v&amp;_nc_ht=scontent-iad3-1.xx&amp;_nc_tp=7&amp;oh=663d9f8aa2009974b0b3d8fbe5f5a11c&amp;oe=5F33A5E0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08:23:24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472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79973-C470-4486-8520-EF18EE864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07/05/2020 - 07/12/2020</a:t>
            </a:r>
          </a:p>
        </p:txBody>
      </p:sp>
    </p:spTree>
    <p:extLst>
      <p:ext uri="{BB962C8B-B14F-4D97-AF65-F5344CB8AC3E}">
        <p14:creationId xmlns:p14="http://schemas.microsoft.com/office/powerpoint/2010/main" val="2387629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3071</Words>
  <Application>Microsoft Office PowerPoint</Application>
  <PresentationFormat>On-screen Show (4:3)</PresentationFormat>
  <Paragraphs>970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Posts Table | Coparmex Nacional - 1 of 26</vt:lpstr>
      <vt:lpstr>Facebook Own Posts Table | Coparmex Nacional - 2 of 26</vt:lpstr>
      <vt:lpstr>Facebook Own Posts Table | Coparmex Nacional - 3 of 26</vt:lpstr>
      <vt:lpstr>Facebook Own Posts Table | Coparmex Nacional - 4 of 26</vt:lpstr>
      <vt:lpstr>Facebook Own Posts Table | Coparmex Nacional - 5 of 26</vt:lpstr>
      <vt:lpstr>Facebook Own Posts Table | Coparmex Nacional - 6 of 26</vt:lpstr>
      <vt:lpstr>Facebook Own Posts Table | Coparmex Nacional - 7 of 26</vt:lpstr>
      <vt:lpstr>Facebook Own Posts Table | Coparmex Nacional - 8 of 26</vt:lpstr>
      <vt:lpstr>Facebook Own Posts Table | Coparmex Nacional - 9 of 26</vt:lpstr>
      <vt:lpstr>Facebook Own Posts Table | Coparmex Nacional - 10 of 26</vt:lpstr>
      <vt:lpstr>Facebook Own Posts Table | Coparmex Nacional - 11 of 26</vt:lpstr>
      <vt:lpstr>Facebook Own Posts Table | Coparmex Nacional - 12 of 26</vt:lpstr>
      <vt:lpstr>Facebook Own Posts Table | Coparmex Nacional - 13 of 26</vt:lpstr>
      <vt:lpstr>Facebook Own Posts Table | Coparmex Nacional - 14 of 26</vt:lpstr>
      <vt:lpstr>Facebook Own Posts Table | Coparmex Nacional - 15 of 26</vt:lpstr>
      <vt:lpstr>Facebook Own Posts Table | Coparmex Nacional - 16 of 26</vt:lpstr>
      <vt:lpstr>Facebook Own Posts Table | Coparmex Nacional - 17 of 26</vt:lpstr>
      <vt:lpstr>Facebook Own Posts Table | Coparmex Nacional - 18 of 26</vt:lpstr>
      <vt:lpstr>Facebook Own Posts Table | Coparmex Nacional - 19 of 26</vt:lpstr>
      <vt:lpstr>Facebook Own Posts Table | Coparmex Nacional - 20 of 26</vt:lpstr>
      <vt:lpstr>Facebook Own Posts Table | Coparmex Nacional - 21 of 26</vt:lpstr>
      <vt:lpstr>Facebook Own Posts Table | Coparmex Nacional - 22 of 26</vt:lpstr>
      <vt:lpstr>Facebook Own Posts Table | Coparmex Nacional - 23 of 26</vt:lpstr>
      <vt:lpstr>Facebook Own Posts Table | Coparmex Nacional - 24 of 26</vt:lpstr>
      <vt:lpstr>Facebook Own Posts Table | Coparmex Nacional - 25 of 26</vt:lpstr>
      <vt:lpstr>Facebook Own Posts Table | Coparmex Nacional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2020-07-13T16:45:51Z</dcterms:created>
  <dcterms:modified xsi:type="dcterms:W3CDTF">2020-07-13T16:55:31Z</dcterms:modified>
</cp:coreProperties>
</file>