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D2F6-446E-9BEE-99318ADDF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26192"/>
        <c:axId val="54327800"/>
      </c:lineChart>
      <c:catAx>
        <c:axId val="30162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27800"/>
        <c:crosses val="autoZero"/>
        <c:auto val="1"/>
        <c:lblAlgn val="ctr"/>
        <c:lblOffset val="100"/>
        <c:noMultiLvlLbl val="0"/>
      </c:catAx>
      <c:valAx>
        <c:axId val="5432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2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74ECB-7D39-45DE-958C-699DFA5BA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Alternativas Por México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10E0C1-F603-4AE1-813B-9647D370C8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9404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F9F83-6F4B-48A8-93E9-4A1E39E69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2D06B-9DB9-4F0A-A37A-5A9EB185B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056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Alternativas Por México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Alternativas Por México</dc:title>
  <dc:creator>Frederik Peiniger</dc:creator>
  <cp:lastModifiedBy>Frederik Peiniger</cp:lastModifiedBy>
  <cp:revision>1</cp:revision>
  <dcterms:created xsi:type="dcterms:W3CDTF">2020-01-24T19:45:12Z</dcterms:created>
  <dcterms:modified xsi:type="dcterms:W3CDTF">2020-01-24T19:45:18Z</dcterms:modified>
</cp:coreProperties>
</file>