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B563B-7884-473E-BD63-85C88926A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Reporte Wera Reynoso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32F20-524E-4581-A141-8AC319383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916005"/>
              </p:ext>
            </p:extLst>
          </p:nvPr>
        </p:nvGraphicFramePr>
        <p:xfrm>
          <a:off x="457200" y="1731963"/>
          <a:ext cx="7900416" cy="227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65449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6317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881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775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432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82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669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205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865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1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Diego Sinhue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94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Ale "Wera" Reynoso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55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Héctor López Santillana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Erandi Bermúdez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5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Alejandra Gutiérrez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305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2E884-40BA-4BB3-9E7A-9C59D765D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09/01/2019 - 01/23/2020</a:t>
            </a:r>
          </a:p>
        </p:txBody>
      </p:sp>
    </p:spTree>
    <p:extLst>
      <p:ext uri="{BB962C8B-B14F-4D97-AF65-F5344CB8AC3E}">
        <p14:creationId xmlns:p14="http://schemas.microsoft.com/office/powerpoint/2010/main" val="13332287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Key Metric Competitive Reports | Reporte Wera Reynoso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Reporte Wera Reynoso</dc:title>
  <dc:creator>Frederik Peiniger</dc:creator>
  <cp:lastModifiedBy>Frederik Peiniger</cp:lastModifiedBy>
  <cp:revision>1</cp:revision>
  <dcterms:created xsi:type="dcterms:W3CDTF">2020-01-24T14:28:45Z</dcterms:created>
  <dcterms:modified xsi:type="dcterms:W3CDTF">2020-01-24T14:28:56Z</dcterms:modified>
</cp:coreProperties>
</file>