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B54C-4DC9-9B1C-2043D876A5F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smooth val="0"/>
          <c:extLst>
            <c:ext xmlns:c16="http://schemas.microsoft.com/office/drawing/2014/chart" uri="{C3380CC4-5D6E-409C-BE32-E72D297353CC}">
              <c16:uniqueId val="{00000001-B54C-4DC9-9B1C-2043D876A5F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smooth val="0"/>
          <c:extLst>
            <c:ext xmlns:c16="http://schemas.microsoft.com/office/drawing/2014/chart" uri="{C3380CC4-5D6E-409C-BE32-E72D297353CC}">
              <c16:uniqueId val="{00000002-B54C-4DC9-9B1C-2043D876A5F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smooth val="0"/>
          <c:extLst>
            <c:ext xmlns:c16="http://schemas.microsoft.com/office/drawing/2014/chart" uri="{C3380CC4-5D6E-409C-BE32-E72D297353CC}">
              <c16:uniqueId val="{00000003-B54C-4DC9-9B1C-2043D876A5F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Sheet1!$F$2:$F$14</c:f>
            </c:numRef>
          </c:val>
          <c:smooth val="0"/>
          <c:extLst>
            <c:ext xmlns:c16="http://schemas.microsoft.com/office/drawing/2014/chart" uri="{C3380CC4-5D6E-409C-BE32-E72D297353CC}">
              <c16:uniqueId val="{00000004-B54C-4DC9-9B1C-2043D876A5F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Sheet1!$G$2:$G$14</c:f>
            </c:numRef>
          </c:val>
          <c:smooth val="0"/>
          <c:extLst>
            <c:ext xmlns:c16="http://schemas.microsoft.com/office/drawing/2014/chart" uri="{C3380CC4-5D6E-409C-BE32-E72D297353CC}">
              <c16:uniqueId val="{00000005-B54C-4DC9-9B1C-2043D876A5F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Sheet1!$H$2:$H$14</c:f>
            </c:numRef>
          </c:val>
          <c:smooth val="0"/>
          <c:extLst>
            <c:ext xmlns:c16="http://schemas.microsoft.com/office/drawing/2014/chart" uri="{C3380CC4-5D6E-409C-BE32-E72D297353CC}">
              <c16:uniqueId val="{00000006-B54C-4DC9-9B1C-2043D876A5F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Sheet1!$I$2:$I$14</c:f>
            </c:numRef>
          </c:val>
          <c:smooth val="0"/>
          <c:extLst>
            <c:ext xmlns:c16="http://schemas.microsoft.com/office/drawing/2014/chart" uri="{C3380CC4-5D6E-409C-BE32-E72D297353CC}">
              <c16:uniqueId val="{00000007-B54C-4DC9-9B1C-2043D876A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710512"/>
        <c:axId val="330708216"/>
      </c:lineChart>
      <c:catAx>
        <c:axId val="3307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08216"/>
        <c:crosses val="autoZero"/>
        <c:auto val="1"/>
        <c:lblAlgn val="ctr"/>
        <c:lblOffset val="100"/>
        <c:noMultiLvlLbl val="0"/>
      </c:catAx>
      <c:valAx>
        <c:axId val="33070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F5B0B-77D4-4BF9-8741-470CB0578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Querétaro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C8497-DF50-4394-8FDE-C493378419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216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6B327D-6CD9-43DC-9A85-011FA7480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E332C-D64B-4B6D-86D2-5715EAFB6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26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Querétaro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Querétaro</dc:title>
  <dc:creator>Frederik Peiniger</dc:creator>
  <cp:lastModifiedBy>Frederik Peiniger</cp:lastModifiedBy>
  <cp:revision>1</cp:revision>
  <dcterms:created xsi:type="dcterms:W3CDTF">2020-01-21T18:29:47Z</dcterms:created>
  <dcterms:modified xsi:type="dcterms:W3CDTF">2020-01-21T18:29:53Z</dcterms:modified>
</cp:coreProperties>
</file>