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E9ABC-2F70-4C43-941F-0AB24881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Key Metric Competitive Reports | GrupoParlamentario Senado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E5FDF-1D89-4C6E-A3FD-806782D5BB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402409"/>
              </p:ext>
            </p:extLst>
          </p:nvPr>
        </p:nvGraphicFramePr>
        <p:xfrm>
          <a:off x="457200" y="1731963"/>
          <a:ext cx="8229600" cy="227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992878817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2133500110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4111741946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1419611285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2296116854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3898712259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1572673693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3613853848"/>
                    </a:ext>
                  </a:extLst>
                </a:gridCol>
                <a:gridCol w="864108">
                  <a:extLst>
                    <a:ext uri="{9D8B030D-6E8A-4147-A177-3AD203B41FA5}">
                      <a16:colId xmlns:a16="http://schemas.microsoft.com/office/drawing/2014/main" val="2202256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Int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343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Senadores Morena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79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Senadores del 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13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Senadores PRD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65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Senado PRI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074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Senadores Ciudadanos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42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FA3EB-1383-4ADB-A9C6-507590E64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12/12/2019 - 12/19/2019</a:t>
            </a:r>
          </a:p>
        </p:txBody>
      </p:sp>
    </p:spTree>
    <p:extLst>
      <p:ext uri="{BB962C8B-B14F-4D97-AF65-F5344CB8AC3E}">
        <p14:creationId xmlns:p14="http://schemas.microsoft.com/office/powerpoint/2010/main" val="3587752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Key Metric Competitive Reports | GrupoParlamentario Senado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Key Metric Competitive Reports | GrupoParlamentario Senado</dc:title>
  <dc:creator>Frederik Peiniger</dc:creator>
  <cp:lastModifiedBy>Frederik Peiniger</cp:lastModifiedBy>
  <cp:revision>1</cp:revision>
  <dcterms:created xsi:type="dcterms:W3CDTF">2019-12-20T19:34:59Z</dcterms:created>
  <dcterms:modified xsi:type="dcterms:W3CDTF">2019-12-20T19:35:14Z</dcterms:modified>
</cp:coreProperties>
</file>