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16BF2-EDF5-458A-87A9-1A7A75D1F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Alternativas Por Mx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6277D2-AD63-4F68-A743-7E7FBE0E3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9945635"/>
              </p:ext>
            </p:extLst>
          </p:nvPr>
        </p:nvGraphicFramePr>
        <p:xfrm>
          <a:off x="457200" y="1731963"/>
          <a:ext cx="822960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64779778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2314525995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1509338661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3329106052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2212721680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521709152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3930474581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714310353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3613740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7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Coparmex 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21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Gustavo De Hoyos Walther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59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Alternativas Por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537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34509-876E-4546-B384-FA859224B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09/09/2019 - 10/26/2019</a:t>
            </a:r>
          </a:p>
        </p:txBody>
      </p:sp>
    </p:spTree>
    <p:extLst>
      <p:ext uri="{BB962C8B-B14F-4D97-AF65-F5344CB8AC3E}">
        <p14:creationId xmlns:p14="http://schemas.microsoft.com/office/powerpoint/2010/main" val="1753900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Key Metric Competitive Reports | Alternativas Por Mx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Alternativas Por Mx</dc:title>
  <dc:creator>Frederik Peiniger</dc:creator>
  <cp:lastModifiedBy>Frederik Peiniger</cp:lastModifiedBy>
  <cp:revision>1</cp:revision>
  <dcterms:created xsi:type="dcterms:W3CDTF">2019-10-26T18:55:41Z</dcterms:created>
  <dcterms:modified xsi:type="dcterms:W3CDTF">2019-10-26T18:55:52Z</dcterms:modified>
</cp:coreProperties>
</file>