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Comunidad Sin Miedo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48-479D-8B76-37DDF5EDF8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Morena no es AMLO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239</c:v>
                </c:pt>
                <c:pt idx="1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948-479D-8B76-37DDF5EDF81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 si lo hubiera dicho alguien más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130</c:v>
                </c:pt>
                <c:pt idx="1">
                  <c:v>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948-479D-8B76-37DDF5EDF81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Frente por la niñez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948-479D-8B76-37DDF5EDF81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Verifica AMLO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21</c:v>
                </c:pt>
                <c:pt idx="1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948-479D-8B76-37DDF5EDF81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Conexo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21</c:v>
                </c:pt>
                <c:pt idx="1">
                  <c:v>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948-479D-8B76-37DDF5EDF81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Palabra de Jesusa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53</c:v>
                </c:pt>
                <c:pt idx="1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948-479D-8B76-37DDF5EDF81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Por las que no tenemos voz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43696</c:v>
                </c:pt>
                <c:pt idx="1">
                  <c:v>43703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948-479D-8B76-37DDF5EDF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824480"/>
        <c:axId val="252438208"/>
      </c:lineChart>
      <c:dateAx>
        <c:axId val="298824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38208"/>
        <c:crosses val="autoZero"/>
        <c:auto val="1"/>
        <c:lblOffset val="100"/>
        <c:baseTimeUnit val="days"/>
      </c:dateAx>
      <c:valAx>
        <c:axId val="252438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2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EE610-40A9-4082-80EF-E3B075B67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AR21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354D17-6D24-457E-84BD-95031CF7A1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67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6776-70A6-46A6-9589-1FF473A96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08/19/2019 - 09/01/2019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6A7F1-6645-420A-8399-8183FC292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9210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Video Views | AR21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Video Views | AR21</dc:title>
  <dc:creator>Frederik Peiniger</dc:creator>
  <cp:lastModifiedBy>Frederik Peiniger</cp:lastModifiedBy>
  <cp:revision>1</cp:revision>
  <dcterms:created xsi:type="dcterms:W3CDTF">2019-09-02T14:15:19Z</dcterms:created>
  <dcterms:modified xsi:type="dcterms:W3CDTF">2019-09-02T14:15:25Z</dcterms:modified>
</cp:coreProperties>
</file>