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91966-6085-4805-AD42-6558AE82AA88}"/>
              </a:ext>
            </a:extLst>
          </p:cNvPr>
          <p:cNvSpPr>
            <a:spLocks noGrp="1"/>
          </p:cNvSpPr>
          <p:nvPr>
            <p:ph type="title"/>
          </p:nvPr>
        </p:nvSpPr>
        <p:spPr/>
        <p:txBody>
          <a:bodyPr/>
          <a:lstStyle/>
          <a:p>
            <a:r>
              <a:rPr lang="en-US"/>
              <a:t>Facebook Own Posts Table | Mérida - 1 of 26</a:t>
            </a:r>
          </a:p>
        </p:txBody>
      </p:sp>
      <p:graphicFrame>
        <p:nvGraphicFramePr>
          <p:cNvPr id="5" name="Table Placeholder 4">
            <a:extLst>
              <a:ext uri="{FF2B5EF4-FFF2-40B4-BE49-F238E27FC236}">
                <a16:creationId xmlns:a16="http://schemas.microsoft.com/office/drawing/2014/main" id="{37322A59-EA2E-477C-B334-0288761CEDD3}"/>
              </a:ext>
            </a:extLst>
          </p:cNvPr>
          <p:cNvGraphicFramePr>
            <a:graphicFrameLocks noGrp="1"/>
          </p:cNvGraphicFramePr>
          <p:nvPr>
            <p:ph type="tbl" sz="quarter" idx="13"/>
            <p:extLst>
              <p:ext uri="{D42A27DB-BD31-4B8C-83A1-F6EECF244321}">
                <p14:modId xmlns:p14="http://schemas.microsoft.com/office/powerpoint/2010/main" val="3967975918"/>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75643005"/>
                    </a:ext>
                  </a:extLst>
                </a:gridCol>
                <a:gridCol w="905256">
                  <a:extLst>
                    <a:ext uri="{9D8B030D-6E8A-4147-A177-3AD203B41FA5}">
                      <a16:colId xmlns:a16="http://schemas.microsoft.com/office/drawing/2014/main" val="878824948"/>
                    </a:ext>
                  </a:extLst>
                </a:gridCol>
                <a:gridCol w="658368">
                  <a:extLst>
                    <a:ext uri="{9D8B030D-6E8A-4147-A177-3AD203B41FA5}">
                      <a16:colId xmlns:a16="http://schemas.microsoft.com/office/drawing/2014/main" val="894750845"/>
                    </a:ext>
                  </a:extLst>
                </a:gridCol>
                <a:gridCol w="329184">
                  <a:extLst>
                    <a:ext uri="{9D8B030D-6E8A-4147-A177-3AD203B41FA5}">
                      <a16:colId xmlns:a16="http://schemas.microsoft.com/office/drawing/2014/main" val="2085200017"/>
                    </a:ext>
                  </a:extLst>
                </a:gridCol>
                <a:gridCol w="329184">
                  <a:extLst>
                    <a:ext uri="{9D8B030D-6E8A-4147-A177-3AD203B41FA5}">
                      <a16:colId xmlns:a16="http://schemas.microsoft.com/office/drawing/2014/main" val="4247571972"/>
                    </a:ext>
                  </a:extLst>
                </a:gridCol>
                <a:gridCol w="329184">
                  <a:extLst>
                    <a:ext uri="{9D8B030D-6E8A-4147-A177-3AD203B41FA5}">
                      <a16:colId xmlns:a16="http://schemas.microsoft.com/office/drawing/2014/main" val="2702676670"/>
                    </a:ext>
                  </a:extLst>
                </a:gridCol>
                <a:gridCol w="329184">
                  <a:extLst>
                    <a:ext uri="{9D8B030D-6E8A-4147-A177-3AD203B41FA5}">
                      <a16:colId xmlns:a16="http://schemas.microsoft.com/office/drawing/2014/main" val="1107042228"/>
                    </a:ext>
                  </a:extLst>
                </a:gridCol>
                <a:gridCol w="329184">
                  <a:extLst>
                    <a:ext uri="{9D8B030D-6E8A-4147-A177-3AD203B41FA5}">
                      <a16:colId xmlns:a16="http://schemas.microsoft.com/office/drawing/2014/main" val="3450420375"/>
                    </a:ext>
                  </a:extLst>
                </a:gridCol>
                <a:gridCol w="329184">
                  <a:extLst>
                    <a:ext uri="{9D8B030D-6E8A-4147-A177-3AD203B41FA5}">
                      <a16:colId xmlns:a16="http://schemas.microsoft.com/office/drawing/2014/main" val="2024219857"/>
                    </a:ext>
                  </a:extLst>
                </a:gridCol>
                <a:gridCol w="329184">
                  <a:extLst>
                    <a:ext uri="{9D8B030D-6E8A-4147-A177-3AD203B41FA5}">
                      <a16:colId xmlns:a16="http://schemas.microsoft.com/office/drawing/2014/main" val="1404150320"/>
                    </a:ext>
                  </a:extLst>
                </a:gridCol>
                <a:gridCol w="329184">
                  <a:extLst>
                    <a:ext uri="{9D8B030D-6E8A-4147-A177-3AD203B41FA5}">
                      <a16:colId xmlns:a16="http://schemas.microsoft.com/office/drawing/2014/main" val="663570130"/>
                    </a:ext>
                  </a:extLst>
                </a:gridCol>
                <a:gridCol w="329184">
                  <a:extLst>
                    <a:ext uri="{9D8B030D-6E8A-4147-A177-3AD203B41FA5}">
                      <a16:colId xmlns:a16="http://schemas.microsoft.com/office/drawing/2014/main" val="2755618884"/>
                    </a:ext>
                  </a:extLst>
                </a:gridCol>
                <a:gridCol w="329184">
                  <a:extLst>
                    <a:ext uri="{9D8B030D-6E8A-4147-A177-3AD203B41FA5}">
                      <a16:colId xmlns:a16="http://schemas.microsoft.com/office/drawing/2014/main" val="3711808220"/>
                    </a:ext>
                  </a:extLst>
                </a:gridCol>
                <a:gridCol w="329184">
                  <a:extLst>
                    <a:ext uri="{9D8B030D-6E8A-4147-A177-3AD203B41FA5}">
                      <a16:colId xmlns:a16="http://schemas.microsoft.com/office/drawing/2014/main" val="2226962048"/>
                    </a:ext>
                  </a:extLst>
                </a:gridCol>
                <a:gridCol w="329184">
                  <a:extLst>
                    <a:ext uri="{9D8B030D-6E8A-4147-A177-3AD203B41FA5}">
                      <a16:colId xmlns:a16="http://schemas.microsoft.com/office/drawing/2014/main" val="4012364883"/>
                    </a:ext>
                  </a:extLst>
                </a:gridCol>
                <a:gridCol w="329184">
                  <a:extLst>
                    <a:ext uri="{9D8B030D-6E8A-4147-A177-3AD203B41FA5}">
                      <a16:colId xmlns:a16="http://schemas.microsoft.com/office/drawing/2014/main" val="2004747043"/>
                    </a:ext>
                  </a:extLst>
                </a:gridCol>
                <a:gridCol w="329184">
                  <a:extLst>
                    <a:ext uri="{9D8B030D-6E8A-4147-A177-3AD203B41FA5}">
                      <a16:colId xmlns:a16="http://schemas.microsoft.com/office/drawing/2014/main" val="877483252"/>
                    </a:ext>
                  </a:extLst>
                </a:gridCol>
                <a:gridCol w="329184">
                  <a:extLst>
                    <a:ext uri="{9D8B030D-6E8A-4147-A177-3AD203B41FA5}">
                      <a16:colId xmlns:a16="http://schemas.microsoft.com/office/drawing/2014/main" val="329559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64562"/>
                  </a:ext>
                </a:extLst>
              </a:tr>
            </a:tbl>
          </a:graphicData>
        </a:graphic>
      </p:graphicFrame>
      <p:sp>
        <p:nvSpPr>
          <p:cNvPr id="4" name="Text Placeholder 3">
            <a:extLst>
              <a:ext uri="{FF2B5EF4-FFF2-40B4-BE49-F238E27FC236}">
                <a16:creationId xmlns:a16="http://schemas.microsoft.com/office/drawing/2014/main" id="{9A201E4B-73B1-4D98-B2F8-ECBABA842988}"/>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946378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5B19-9F76-4814-9C13-F3A82154F906}"/>
              </a:ext>
            </a:extLst>
          </p:cNvPr>
          <p:cNvSpPr>
            <a:spLocks noGrp="1"/>
          </p:cNvSpPr>
          <p:nvPr>
            <p:ph type="title"/>
          </p:nvPr>
        </p:nvSpPr>
        <p:spPr/>
        <p:txBody>
          <a:bodyPr/>
          <a:lstStyle/>
          <a:p>
            <a:r>
              <a:rPr lang="en-US"/>
              <a:t>Facebook Own Posts Table | Mérida - 2 of 26</a:t>
            </a:r>
          </a:p>
        </p:txBody>
      </p:sp>
      <p:graphicFrame>
        <p:nvGraphicFramePr>
          <p:cNvPr id="5" name="Table Placeholder 4">
            <a:extLst>
              <a:ext uri="{FF2B5EF4-FFF2-40B4-BE49-F238E27FC236}">
                <a16:creationId xmlns:a16="http://schemas.microsoft.com/office/drawing/2014/main" id="{8C816628-425E-461E-9B74-AAAD8CD5FF47}"/>
              </a:ext>
            </a:extLst>
          </p:cNvPr>
          <p:cNvGraphicFramePr>
            <a:graphicFrameLocks noGrp="1"/>
          </p:cNvGraphicFramePr>
          <p:nvPr>
            <p:ph type="tbl" sz="quarter" idx="13"/>
            <p:extLst>
              <p:ext uri="{D42A27DB-BD31-4B8C-83A1-F6EECF244321}">
                <p14:modId xmlns:p14="http://schemas.microsoft.com/office/powerpoint/2010/main" val="56821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0323844"/>
                    </a:ext>
                  </a:extLst>
                </a:gridCol>
                <a:gridCol w="905256">
                  <a:extLst>
                    <a:ext uri="{9D8B030D-6E8A-4147-A177-3AD203B41FA5}">
                      <a16:colId xmlns:a16="http://schemas.microsoft.com/office/drawing/2014/main" val="124178671"/>
                    </a:ext>
                  </a:extLst>
                </a:gridCol>
                <a:gridCol w="658368">
                  <a:extLst>
                    <a:ext uri="{9D8B030D-6E8A-4147-A177-3AD203B41FA5}">
                      <a16:colId xmlns:a16="http://schemas.microsoft.com/office/drawing/2014/main" val="1037400129"/>
                    </a:ext>
                  </a:extLst>
                </a:gridCol>
                <a:gridCol w="329184">
                  <a:extLst>
                    <a:ext uri="{9D8B030D-6E8A-4147-A177-3AD203B41FA5}">
                      <a16:colId xmlns:a16="http://schemas.microsoft.com/office/drawing/2014/main" val="3226309862"/>
                    </a:ext>
                  </a:extLst>
                </a:gridCol>
                <a:gridCol w="329184">
                  <a:extLst>
                    <a:ext uri="{9D8B030D-6E8A-4147-A177-3AD203B41FA5}">
                      <a16:colId xmlns:a16="http://schemas.microsoft.com/office/drawing/2014/main" val="1375661505"/>
                    </a:ext>
                  </a:extLst>
                </a:gridCol>
                <a:gridCol w="329184">
                  <a:extLst>
                    <a:ext uri="{9D8B030D-6E8A-4147-A177-3AD203B41FA5}">
                      <a16:colId xmlns:a16="http://schemas.microsoft.com/office/drawing/2014/main" val="1948637538"/>
                    </a:ext>
                  </a:extLst>
                </a:gridCol>
                <a:gridCol w="329184">
                  <a:extLst>
                    <a:ext uri="{9D8B030D-6E8A-4147-A177-3AD203B41FA5}">
                      <a16:colId xmlns:a16="http://schemas.microsoft.com/office/drawing/2014/main" val="1457499884"/>
                    </a:ext>
                  </a:extLst>
                </a:gridCol>
                <a:gridCol w="329184">
                  <a:extLst>
                    <a:ext uri="{9D8B030D-6E8A-4147-A177-3AD203B41FA5}">
                      <a16:colId xmlns:a16="http://schemas.microsoft.com/office/drawing/2014/main" val="2872763787"/>
                    </a:ext>
                  </a:extLst>
                </a:gridCol>
                <a:gridCol w="329184">
                  <a:extLst>
                    <a:ext uri="{9D8B030D-6E8A-4147-A177-3AD203B41FA5}">
                      <a16:colId xmlns:a16="http://schemas.microsoft.com/office/drawing/2014/main" val="4085084491"/>
                    </a:ext>
                  </a:extLst>
                </a:gridCol>
                <a:gridCol w="329184">
                  <a:extLst>
                    <a:ext uri="{9D8B030D-6E8A-4147-A177-3AD203B41FA5}">
                      <a16:colId xmlns:a16="http://schemas.microsoft.com/office/drawing/2014/main" val="807550081"/>
                    </a:ext>
                  </a:extLst>
                </a:gridCol>
                <a:gridCol w="329184">
                  <a:extLst>
                    <a:ext uri="{9D8B030D-6E8A-4147-A177-3AD203B41FA5}">
                      <a16:colId xmlns:a16="http://schemas.microsoft.com/office/drawing/2014/main" val="3039516266"/>
                    </a:ext>
                  </a:extLst>
                </a:gridCol>
                <a:gridCol w="329184">
                  <a:extLst>
                    <a:ext uri="{9D8B030D-6E8A-4147-A177-3AD203B41FA5}">
                      <a16:colId xmlns:a16="http://schemas.microsoft.com/office/drawing/2014/main" val="584811552"/>
                    </a:ext>
                  </a:extLst>
                </a:gridCol>
                <a:gridCol w="329184">
                  <a:extLst>
                    <a:ext uri="{9D8B030D-6E8A-4147-A177-3AD203B41FA5}">
                      <a16:colId xmlns:a16="http://schemas.microsoft.com/office/drawing/2014/main" val="218384792"/>
                    </a:ext>
                  </a:extLst>
                </a:gridCol>
                <a:gridCol w="329184">
                  <a:extLst>
                    <a:ext uri="{9D8B030D-6E8A-4147-A177-3AD203B41FA5}">
                      <a16:colId xmlns:a16="http://schemas.microsoft.com/office/drawing/2014/main" val="3518077327"/>
                    </a:ext>
                  </a:extLst>
                </a:gridCol>
                <a:gridCol w="329184">
                  <a:extLst>
                    <a:ext uri="{9D8B030D-6E8A-4147-A177-3AD203B41FA5}">
                      <a16:colId xmlns:a16="http://schemas.microsoft.com/office/drawing/2014/main" val="1899637188"/>
                    </a:ext>
                  </a:extLst>
                </a:gridCol>
                <a:gridCol w="329184">
                  <a:extLst>
                    <a:ext uri="{9D8B030D-6E8A-4147-A177-3AD203B41FA5}">
                      <a16:colId xmlns:a16="http://schemas.microsoft.com/office/drawing/2014/main" val="1437843729"/>
                    </a:ext>
                  </a:extLst>
                </a:gridCol>
                <a:gridCol w="329184">
                  <a:extLst>
                    <a:ext uri="{9D8B030D-6E8A-4147-A177-3AD203B41FA5}">
                      <a16:colId xmlns:a16="http://schemas.microsoft.com/office/drawing/2014/main" val="127534180"/>
                    </a:ext>
                  </a:extLst>
                </a:gridCol>
                <a:gridCol w="329184">
                  <a:extLst>
                    <a:ext uri="{9D8B030D-6E8A-4147-A177-3AD203B41FA5}">
                      <a16:colId xmlns:a16="http://schemas.microsoft.com/office/drawing/2014/main" val="1249046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119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Huacho Díaz Mena - 2019-08-26 23:24:30</a:t>
                      </a:r>
                      <a:r>
                        <a:rPr kumimoji="0" lang="es-ES" sz="1000" b="0" i="0" u="none" strike="noStrike" kern="1200" cap="none" spc="0" normalizeH="0" baseline="0" noProof="0">
                          <a:ln>
                            <a:noFill/>
                          </a:ln>
                          <a:solidFill>
                            <a:prstClr val="black"/>
                          </a:solidFill>
                          <a:effectLst/>
                          <a:uLnTx/>
                          <a:uFillTx/>
                          <a:latin typeface="+mn-lt"/>
                          <a:ea typeface="+mn-ea"/>
                          <a:cs typeface="+mn-cs"/>
                        </a:rPr>
                        <a:t> 
 ¡ATENTO AVISO SOBRE BECAS UNIVERSITARIAS!
JÓVENES ESCRIBIENDO EL FUTURO
YA ESTÁ ABIERTA LA PLATAFORMA DE INSCRIPCIÓN
Aquí está el link:
www.subes.sep.gob.mx
Es recomendable que todos los estudiantes de nuevo ingreso al nivel superior, se den de alta en el Sistema Único de Beneficiarios de Educación Superior (SUBES) y a los que ya están registrados o cuentan con la beca, se den de alta en su Institución Pública de Educación Superior (IPES) al momento de reinscribirse, puesto que la carga de sus matrículas escolares permitirá corroborar la vigencia de las y los alumnos que aún siguen estudiando y así se garantizarán los pagos bimestrales restantes a quienes cumplan con los criterios solicitados por el programa.
El cumplimiento de estos criterios también permitirá brindarles una atención oportuna. Les recordamos que al registrarse en el el SUBES no significa que ya serán becarios, si no que serán susceptibles de participar en el proceso de selección al momento de que la próxima convo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57517218"/>
                  </a:ext>
                </a:extLst>
              </a:tr>
            </a:tbl>
          </a:graphicData>
        </a:graphic>
      </p:graphicFrame>
      <p:sp>
        <p:nvSpPr>
          <p:cNvPr id="4" name="Text Placeholder 3">
            <a:extLst>
              <a:ext uri="{FF2B5EF4-FFF2-40B4-BE49-F238E27FC236}">
                <a16:creationId xmlns:a16="http://schemas.microsoft.com/office/drawing/2014/main" id="{855344C6-CA2D-4EC5-8CFB-DFC1C032E84B}"/>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807368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52A3-24E8-4D85-AA85-2ABF3019549C}"/>
              </a:ext>
            </a:extLst>
          </p:cNvPr>
          <p:cNvSpPr>
            <a:spLocks noGrp="1"/>
          </p:cNvSpPr>
          <p:nvPr>
            <p:ph type="title"/>
          </p:nvPr>
        </p:nvSpPr>
        <p:spPr/>
        <p:txBody>
          <a:bodyPr/>
          <a:lstStyle/>
          <a:p>
            <a:r>
              <a:rPr lang="en-US"/>
              <a:t>Facebook Own Posts Table | Mérida - 3 of 26</a:t>
            </a:r>
          </a:p>
        </p:txBody>
      </p:sp>
      <p:graphicFrame>
        <p:nvGraphicFramePr>
          <p:cNvPr id="5" name="Table Placeholder 4">
            <a:extLst>
              <a:ext uri="{FF2B5EF4-FFF2-40B4-BE49-F238E27FC236}">
                <a16:creationId xmlns:a16="http://schemas.microsoft.com/office/drawing/2014/main" id="{15A6AF77-CFFD-4F5F-93D2-2AF674A7C1FD}"/>
              </a:ext>
            </a:extLst>
          </p:cNvPr>
          <p:cNvGraphicFramePr>
            <a:graphicFrameLocks noGrp="1"/>
          </p:cNvGraphicFramePr>
          <p:nvPr>
            <p:ph type="tbl" sz="quarter" idx="13"/>
            <p:extLst>
              <p:ext uri="{D42A27DB-BD31-4B8C-83A1-F6EECF244321}">
                <p14:modId xmlns:p14="http://schemas.microsoft.com/office/powerpoint/2010/main" val="221281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47939835"/>
                    </a:ext>
                  </a:extLst>
                </a:gridCol>
                <a:gridCol w="905256">
                  <a:extLst>
                    <a:ext uri="{9D8B030D-6E8A-4147-A177-3AD203B41FA5}">
                      <a16:colId xmlns:a16="http://schemas.microsoft.com/office/drawing/2014/main" val="1284406781"/>
                    </a:ext>
                  </a:extLst>
                </a:gridCol>
                <a:gridCol w="658368">
                  <a:extLst>
                    <a:ext uri="{9D8B030D-6E8A-4147-A177-3AD203B41FA5}">
                      <a16:colId xmlns:a16="http://schemas.microsoft.com/office/drawing/2014/main" val="499767972"/>
                    </a:ext>
                  </a:extLst>
                </a:gridCol>
                <a:gridCol w="329184">
                  <a:extLst>
                    <a:ext uri="{9D8B030D-6E8A-4147-A177-3AD203B41FA5}">
                      <a16:colId xmlns:a16="http://schemas.microsoft.com/office/drawing/2014/main" val="762656116"/>
                    </a:ext>
                  </a:extLst>
                </a:gridCol>
                <a:gridCol w="329184">
                  <a:extLst>
                    <a:ext uri="{9D8B030D-6E8A-4147-A177-3AD203B41FA5}">
                      <a16:colId xmlns:a16="http://schemas.microsoft.com/office/drawing/2014/main" val="3522409017"/>
                    </a:ext>
                  </a:extLst>
                </a:gridCol>
                <a:gridCol w="329184">
                  <a:extLst>
                    <a:ext uri="{9D8B030D-6E8A-4147-A177-3AD203B41FA5}">
                      <a16:colId xmlns:a16="http://schemas.microsoft.com/office/drawing/2014/main" val="2341851719"/>
                    </a:ext>
                  </a:extLst>
                </a:gridCol>
                <a:gridCol w="329184">
                  <a:extLst>
                    <a:ext uri="{9D8B030D-6E8A-4147-A177-3AD203B41FA5}">
                      <a16:colId xmlns:a16="http://schemas.microsoft.com/office/drawing/2014/main" val="507535524"/>
                    </a:ext>
                  </a:extLst>
                </a:gridCol>
                <a:gridCol w="329184">
                  <a:extLst>
                    <a:ext uri="{9D8B030D-6E8A-4147-A177-3AD203B41FA5}">
                      <a16:colId xmlns:a16="http://schemas.microsoft.com/office/drawing/2014/main" val="2434053750"/>
                    </a:ext>
                  </a:extLst>
                </a:gridCol>
                <a:gridCol w="329184">
                  <a:extLst>
                    <a:ext uri="{9D8B030D-6E8A-4147-A177-3AD203B41FA5}">
                      <a16:colId xmlns:a16="http://schemas.microsoft.com/office/drawing/2014/main" val="3151270546"/>
                    </a:ext>
                  </a:extLst>
                </a:gridCol>
                <a:gridCol w="329184">
                  <a:extLst>
                    <a:ext uri="{9D8B030D-6E8A-4147-A177-3AD203B41FA5}">
                      <a16:colId xmlns:a16="http://schemas.microsoft.com/office/drawing/2014/main" val="3733892230"/>
                    </a:ext>
                  </a:extLst>
                </a:gridCol>
                <a:gridCol w="329184">
                  <a:extLst>
                    <a:ext uri="{9D8B030D-6E8A-4147-A177-3AD203B41FA5}">
                      <a16:colId xmlns:a16="http://schemas.microsoft.com/office/drawing/2014/main" val="105105572"/>
                    </a:ext>
                  </a:extLst>
                </a:gridCol>
                <a:gridCol w="329184">
                  <a:extLst>
                    <a:ext uri="{9D8B030D-6E8A-4147-A177-3AD203B41FA5}">
                      <a16:colId xmlns:a16="http://schemas.microsoft.com/office/drawing/2014/main" val="2687780625"/>
                    </a:ext>
                  </a:extLst>
                </a:gridCol>
                <a:gridCol w="329184">
                  <a:extLst>
                    <a:ext uri="{9D8B030D-6E8A-4147-A177-3AD203B41FA5}">
                      <a16:colId xmlns:a16="http://schemas.microsoft.com/office/drawing/2014/main" val="2953398242"/>
                    </a:ext>
                  </a:extLst>
                </a:gridCol>
                <a:gridCol w="329184">
                  <a:extLst>
                    <a:ext uri="{9D8B030D-6E8A-4147-A177-3AD203B41FA5}">
                      <a16:colId xmlns:a16="http://schemas.microsoft.com/office/drawing/2014/main" val="3529780121"/>
                    </a:ext>
                  </a:extLst>
                </a:gridCol>
                <a:gridCol w="329184">
                  <a:extLst>
                    <a:ext uri="{9D8B030D-6E8A-4147-A177-3AD203B41FA5}">
                      <a16:colId xmlns:a16="http://schemas.microsoft.com/office/drawing/2014/main" val="4076453060"/>
                    </a:ext>
                  </a:extLst>
                </a:gridCol>
                <a:gridCol w="329184">
                  <a:extLst>
                    <a:ext uri="{9D8B030D-6E8A-4147-A177-3AD203B41FA5}">
                      <a16:colId xmlns:a16="http://schemas.microsoft.com/office/drawing/2014/main" val="3826408829"/>
                    </a:ext>
                  </a:extLst>
                </a:gridCol>
                <a:gridCol w="329184">
                  <a:extLst>
                    <a:ext uri="{9D8B030D-6E8A-4147-A177-3AD203B41FA5}">
                      <a16:colId xmlns:a16="http://schemas.microsoft.com/office/drawing/2014/main" val="1611878567"/>
                    </a:ext>
                  </a:extLst>
                </a:gridCol>
                <a:gridCol w="329184">
                  <a:extLst>
                    <a:ext uri="{9D8B030D-6E8A-4147-A177-3AD203B41FA5}">
                      <a16:colId xmlns:a16="http://schemas.microsoft.com/office/drawing/2014/main" val="3509894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394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21:31:06</a:t>
                      </a:r>
                      <a:r>
                        <a:rPr kumimoji="0" lang="es-ES" sz="1000" b="0" i="0" u="none" strike="noStrike" kern="1200" cap="none" spc="0" normalizeH="0" baseline="0" noProof="0">
                          <a:ln>
                            <a:noFill/>
                          </a:ln>
                          <a:solidFill>
                            <a:prstClr val="black"/>
                          </a:solidFill>
                          <a:effectLst/>
                          <a:uLnTx/>
                          <a:uFillTx/>
                          <a:latin typeface="+mn-lt"/>
                          <a:ea typeface="+mn-ea"/>
                          <a:cs typeface="+mn-cs"/>
                        </a:rPr>
                        <a:t> 
 Además le manifesté al Secretario de Educación, Esteban Moctezuma Barragan, el gran esfuerzo presupuestario que realiza #Yucatán, al ser el estado que destina la mayor proporción en recursos al gasto en educación en todo el país, pues del gasto total en ese sector, el 55% lo aporta el Gobierno del Estado de Yucatán; así como la preocupación por la falta de la llegada de los recursos para apoyos a Centros y Organizaciones de Educación (U080), que en 2018 ascendieron a 1,200 millones de pesos y que en 2019 no ha llegado recurso alguno de este fondo.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37769539"/>
                  </a:ext>
                </a:extLst>
              </a:tr>
            </a:tbl>
          </a:graphicData>
        </a:graphic>
      </p:graphicFrame>
      <p:sp>
        <p:nvSpPr>
          <p:cNvPr id="4" name="Text Placeholder 3">
            <a:extLst>
              <a:ext uri="{FF2B5EF4-FFF2-40B4-BE49-F238E27FC236}">
                <a16:creationId xmlns:a16="http://schemas.microsoft.com/office/drawing/2014/main" id="{CFCCE132-CE12-4F0E-86F1-31F784D378CB}"/>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898098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A3498-DC20-4B29-851E-385F4A73171F}"/>
              </a:ext>
            </a:extLst>
          </p:cNvPr>
          <p:cNvSpPr>
            <a:spLocks noGrp="1"/>
          </p:cNvSpPr>
          <p:nvPr>
            <p:ph type="title"/>
          </p:nvPr>
        </p:nvSpPr>
        <p:spPr/>
        <p:txBody>
          <a:bodyPr/>
          <a:lstStyle/>
          <a:p>
            <a:r>
              <a:rPr lang="en-US"/>
              <a:t>Facebook Own Posts Table | Mérida - 4 of 26</a:t>
            </a:r>
          </a:p>
        </p:txBody>
      </p:sp>
      <p:graphicFrame>
        <p:nvGraphicFramePr>
          <p:cNvPr id="5" name="Table Placeholder 4">
            <a:extLst>
              <a:ext uri="{FF2B5EF4-FFF2-40B4-BE49-F238E27FC236}">
                <a16:creationId xmlns:a16="http://schemas.microsoft.com/office/drawing/2014/main" id="{AFB85AD9-13F3-4AC0-85E4-7A22F689F1C0}"/>
              </a:ext>
            </a:extLst>
          </p:cNvPr>
          <p:cNvGraphicFramePr>
            <a:graphicFrameLocks noGrp="1"/>
          </p:cNvGraphicFramePr>
          <p:nvPr>
            <p:ph type="tbl" sz="quarter" idx="13"/>
            <p:extLst>
              <p:ext uri="{D42A27DB-BD31-4B8C-83A1-F6EECF244321}">
                <p14:modId xmlns:p14="http://schemas.microsoft.com/office/powerpoint/2010/main" val="726365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0819447"/>
                    </a:ext>
                  </a:extLst>
                </a:gridCol>
                <a:gridCol w="905256">
                  <a:extLst>
                    <a:ext uri="{9D8B030D-6E8A-4147-A177-3AD203B41FA5}">
                      <a16:colId xmlns:a16="http://schemas.microsoft.com/office/drawing/2014/main" val="2201254328"/>
                    </a:ext>
                  </a:extLst>
                </a:gridCol>
                <a:gridCol w="658368">
                  <a:extLst>
                    <a:ext uri="{9D8B030D-6E8A-4147-A177-3AD203B41FA5}">
                      <a16:colId xmlns:a16="http://schemas.microsoft.com/office/drawing/2014/main" val="1593575021"/>
                    </a:ext>
                  </a:extLst>
                </a:gridCol>
                <a:gridCol w="329184">
                  <a:extLst>
                    <a:ext uri="{9D8B030D-6E8A-4147-A177-3AD203B41FA5}">
                      <a16:colId xmlns:a16="http://schemas.microsoft.com/office/drawing/2014/main" val="229787815"/>
                    </a:ext>
                  </a:extLst>
                </a:gridCol>
                <a:gridCol w="329184">
                  <a:extLst>
                    <a:ext uri="{9D8B030D-6E8A-4147-A177-3AD203B41FA5}">
                      <a16:colId xmlns:a16="http://schemas.microsoft.com/office/drawing/2014/main" val="764664860"/>
                    </a:ext>
                  </a:extLst>
                </a:gridCol>
                <a:gridCol w="329184">
                  <a:extLst>
                    <a:ext uri="{9D8B030D-6E8A-4147-A177-3AD203B41FA5}">
                      <a16:colId xmlns:a16="http://schemas.microsoft.com/office/drawing/2014/main" val="3365403231"/>
                    </a:ext>
                  </a:extLst>
                </a:gridCol>
                <a:gridCol w="329184">
                  <a:extLst>
                    <a:ext uri="{9D8B030D-6E8A-4147-A177-3AD203B41FA5}">
                      <a16:colId xmlns:a16="http://schemas.microsoft.com/office/drawing/2014/main" val="901611870"/>
                    </a:ext>
                  </a:extLst>
                </a:gridCol>
                <a:gridCol w="329184">
                  <a:extLst>
                    <a:ext uri="{9D8B030D-6E8A-4147-A177-3AD203B41FA5}">
                      <a16:colId xmlns:a16="http://schemas.microsoft.com/office/drawing/2014/main" val="1313251176"/>
                    </a:ext>
                  </a:extLst>
                </a:gridCol>
                <a:gridCol w="329184">
                  <a:extLst>
                    <a:ext uri="{9D8B030D-6E8A-4147-A177-3AD203B41FA5}">
                      <a16:colId xmlns:a16="http://schemas.microsoft.com/office/drawing/2014/main" val="3775293148"/>
                    </a:ext>
                  </a:extLst>
                </a:gridCol>
                <a:gridCol w="329184">
                  <a:extLst>
                    <a:ext uri="{9D8B030D-6E8A-4147-A177-3AD203B41FA5}">
                      <a16:colId xmlns:a16="http://schemas.microsoft.com/office/drawing/2014/main" val="1975396777"/>
                    </a:ext>
                  </a:extLst>
                </a:gridCol>
                <a:gridCol w="329184">
                  <a:extLst>
                    <a:ext uri="{9D8B030D-6E8A-4147-A177-3AD203B41FA5}">
                      <a16:colId xmlns:a16="http://schemas.microsoft.com/office/drawing/2014/main" val="1133299160"/>
                    </a:ext>
                  </a:extLst>
                </a:gridCol>
                <a:gridCol w="329184">
                  <a:extLst>
                    <a:ext uri="{9D8B030D-6E8A-4147-A177-3AD203B41FA5}">
                      <a16:colId xmlns:a16="http://schemas.microsoft.com/office/drawing/2014/main" val="3395706345"/>
                    </a:ext>
                  </a:extLst>
                </a:gridCol>
                <a:gridCol w="329184">
                  <a:extLst>
                    <a:ext uri="{9D8B030D-6E8A-4147-A177-3AD203B41FA5}">
                      <a16:colId xmlns:a16="http://schemas.microsoft.com/office/drawing/2014/main" val="2890735520"/>
                    </a:ext>
                  </a:extLst>
                </a:gridCol>
                <a:gridCol w="329184">
                  <a:extLst>
                    <a:ext uri="{9D8B030D-6E8A-4147-A177-3AD203B41FA5}">
                      <a16:colId xmlns:a16="http://schemas.microsoft.com/office/drawing/2014/main" val="2642921421"/>
                    </a:ext>
                  </a:extLst>
                </a:gridCol>
                <a:gridCol w="329184">
                  <a:extLst>
                    <a:ext uri="{9D8B030D-6E8A-4147-A177-3AD203B41FA5}">
                      <a16:colId xmlns:a16="http://schemas.microsoft.com/office/drawing/2014/main" val="2321298172"/>
                    </a:ext>
                  </a:extLst>
                </a:gridCol>
                <a:gridCol w="329184">
                  <a:extLst>
                    <a:ext uri="{9D8B030D-6E8A-4147-A177-3AD203B41FA5}">
                      <a16:colId xmlns:a16="http://schemas.microsoft.com/office/drawing/2014/main" val="190993755"/>
                    </a:ext>
                  </a:extLst>
                </a:gridCol>
                <a:gridCol w="329184">
                  <a:extLst>
                    <a:ext uri="{9D8B030D-6E8A-4147-A177-3AD203B41FA5}">
                      <a16:colId xmlns:a16="http://schemas.microsoft.com/office/drawing/2014/main" val="284439704"/>
                    </a:ext>
                  </a:extLst>
                </a:gridCol>
                <a:gridCol w="329184">
                  <a:extLst>
                    <a:ext uri="{9D8B030D-6E8A-4147-A177-3AD203B41FA5}">
                      <a16:colId xmlns:a16="http://schemas.microsoft.com/office/drawing/2014/main" val="4035267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248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20:25:29</a:t>
                      </a:r>
                      <a:r>
                        <a:rPr kumimoji="0" lang="es-ES" sz="1000" b="0" i="0" u="none" strike="noStrike" kern="1200" cap="none" spc="0" normalizeH="0" baseline="0" noProof="0">
                          <a:ln>
                            <a:noFill/>
                          </a:ln>
                          <a:solidFill>
                            <a:prstClr val="black"/>
                          </a:solidFill>
                          <a:effectLst/>
                          <a:uLnTx/>
                          <a:uFillTx/>
                          <a:latin typeface="+mn-lt"/>
                          <a:ea typeface="+mn-ea"/>
                          <a:cs typeface="+mn-cs"/>
                        </a:rPr>
                        <a:t> 
 Mensaje de inauguración de Almadía “Casa de Puerto”, Progreso.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https://scontent.xx.fbcdn.net/v/t15.5256-10/67198928_457580811493138_8452328718919008256_n.jpg?_nc_cat=111&amp;_nc_oc=AQlU_P7TEYK1sgcX3LTIq0QVIDjXFlaNTgM3erB0jGKB90zZ8DZzJrRutk06GwB9IQw&amp;_nc_ht=scontent.xx&amp;oh=9c2ceafd0a4051e47a38ce453f0c26de&amp;oe=5E02C093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80259644"/>
                  </a:ext>
                </a:extLst>
              </a:tr>
            </a:tbl>
          </a:graphicData>
        </a:graphic>
      </p:graphicFrame>
      <p:sp>
        <p:nvSpPr>
          <p:cNvPr id="4" name="Text Placeholder 3">
            <a:extLst>
              <a:ext uri="{FF2B5EF4-FFF2-40B4-BE49-F238E27FC236}">
                <a16:creationId xmlns:a16="http://schemas.microsoft.com/office/drawing/2014/main" id="{0978BCC7-49D0-4B1A-8B92-E517F9D13D6E}"/>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316782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8E1B0-BF08-43B9-AF93-7085BDCE3865}"/>
              </a:ext>
            </a:extLst>
          </p:cNvPr>
          <p:cNvSpPr>
            <a:spLocks noGrp="1"/>
          </p:cNvSpPr>
          <p:nvPr>
            <p:ph type="title"/>
          </p:nvPr>
        </p:nvSpPr>
        <p:spPr/>
        <p:txBody>
          <a:bodyPr/>
          <a:lstStyle/>
          <a:p>
            <a:r>
              <a:rPr lang="en-US"/>
              <a:t>Facebook Own Posts Table | Mérida - 5 of 26</a:t>
            </a:r>
          </a:p>
        </p:txBody>
      </p:sp>
      <p:graphicFrame>
        <p:nvGraphicFramePr>
          <p:cNvPr id="5" name="Table Placeholder 4">
            <a:extLst>
              <a:ext uri="{FF2B5EF4-FFF2-40B4-BE49-F238E27FC236}">
                <a16:creationId xmlns:a16="http://schemas.microsoft.com/office/drawing/2014/main" id="{F29874B8-2122-4AA5-AA49-2A5BBFB94E02}"/>
              </a:ext>
            </a:extLst>
          </p:cNvPr>
          <p:cNvGraphicFramePr>
            <a:graphicFrameLocks noGrp="1"/>
          </p:cNvGraphicFramePr>
          <p:nvPr>
            <p:ph type="tbl" sz="quarter" idx="13"/>
            <p:extLst>
              <p:ext uri="{D42A27DB-BD31-4B8C-83A1-F6EECF244321}">
                <p14:modId xmlns:p14="http://schemas.microsoft.com/office/powerpoint/2010/main" val="323006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08804821"/>
                    </a:ext>
                  </a:extLst>
                </a:gridCol>
                <a:gridCol w="905256">
                  <a:extLst>
                    <a:ext uri="{9D8B030D-6E8A-4147-A177-3AD203B41FA5}">
                      <a16:colId xmlns:a16="http://schemas.microsoft.com/office/drawing/2014/main" val="2668978557"/>
                    </a:ext>
                  </a:extLst>
                </a:gridCol>
                <a:gridCol w="658368">
                  <a:extLst>
                    <a:ext uri="{9D8B030D-6E8A-4147-A177-3AD203B41FA5}">
                      <a16:colId xmlns:a16="http://schemas.microsoft.com/office/drawing/2014/main" val="136792603"/>
                    </a:ext>
                  </a:extLst>
                </a:gridCol>
                <a:gridCol w="329184">
                  <a:extLst>
                    <a:ext uri="{9D8B030D-6E8A-4147-A177-3AD203B41FA5}">
                      <a16:colId xmlns:a16="http://schemas.microsoft.com/office/drawing/2014/main" val="3511493923"/>
                    </a:ext>
                  </a:extLst>
                </a:gridCol>
                <a:gridCol w="329184">
                  <a:extLst>
                    <a:ext uri="{9D8B030D-6E8A-4147-A177-3AD203B41FA5}">
                      <a16:colId xmlns:a16="http://schemas.microsoft.com/office/drawing/2014/main" val="1344249604"/>
                    </a:ext>
                  </a:extLst>
                </a:gridCol>
                <a:gridCol w="329184">
                  <a:extLst>
                    <a:ext uri="{9D8B030D-6E8A-4147-A177-3AD203B41FA5}">
                      <a16:colId xmlns:a16="http://schemas.microsoft.com/office/drawing/2014/main" val="2835296971"/>
                    </a:ext>
                  </a:extLst>
                </a:gridCol>
                <a:gridCol w="329184">
                  <a:extLst>
                    <a:ext uri="{9D8B030D-6E8A-4147-A177-3AD203B41FA5}">
                      <a16:colId xmlns:a16="http://schemas.microsoft.com/office/drawing/2014/main" val="386396494"/>
                    </a:ext>
                  </a:extLst>
                </a:gridCol>
                <a:gridCol w="329184">
                  <a:extLst>
                    <a:ext uri="{9D8B030D-6E8A-4147-A177-3AD203B41FA5}">
                      <a16:colId xmlns:a16="http://schemas.microsoft.com/office/drawing/2014/main" val="2820855654"/>
                    </a:ext>
                  </a:extLst>
                </a:gridCol>
                <a:gridCol w="329184">
                  <a:extLst>
                    <a:ext uri="{9D8B030D-6E8A-4147-A177-3AD203B41FA5}">
                      <a16:colId xmlns:a16="http://schemas.microsoft.com/office/drawing/2014/main" val="3069474770"/>
                    </a:ext>
                  </a:extLst>
                </a:gridCol>
                <a:gridCol w="329184">
                  <a:extLst>
                    <a:ext uri="{9D8B030D-6E8A-4147-A177-3AD203B41FA5}">
                      <a16:colId xmlns:a16="http://schemas.microsoft.com/office/drawing/2014/main" val="3650479456"/>
                    </a:ext>
                  </a:extLst>
                </a:gridCol>
                <a:gridCol w="329184">
                  <a:extLst>
                    <a:ext uri="{9D8B030D-6E8A-4147-A177-3AD203B41FA5}">
                      <a16:colId xmlns:a16="http://schemas.microsoft.com/office/drawing/2014/main" val="1479721578"/>
                    </a:ext>
                  </a:extLst>
                </a:gridCol>
                <a:gridCol w="329184">
                  <a:extLst>
                    <a:ext uri="{9D8B030D-6E8A-4147-A177-3AD203B41FA5}">
                      <a16:colId xmlns:a16="http://schemas.microsoft.com/office/drawing/2014/main" val="3906300113"/>
                    </a:ext>
                  </a:extLst>
                </a:gridCol>
                <a:gridCol w="329184">
                  <a:extLst>
                    <a:ext uri="{9D8B030D-6E8A-4147-A177-3AD203B41FA5}">
                      <a16:colId xmlns:a16="http://schemas.microsoft.com/office/drawing/2014/main" val="749663098"/>
                    </a:ext>
                  </a:extLst>
                </a:gridCol>
                <a:gridCol w="329184">
                  <a:extLst>
                    <a:ext uri="{9D8B030D-6E8A-4147-A177-3AD203B41FA5}">
                      <a16:colId xmlns:a16="http://schemas.microsoft.com/office/drawing/2014/main" val="3845116344"/>
                    </a:ext>
                  </a:extLst>
                </a:gridCol>
                <a:gridCol w="329184">
                  <a:extLst>
                    <a:ext uri="{9D8B030D-6E8A-4147-A177-3AD203B41FA5}">
                      <a16:colId xmlns:a16="http://schemas.microsoft.com/office/drawing/2014/main" val="3757011777"/>
                    </a:ext>
                  </a:extLst>
                </a:gridCol>
                <a:gridCol w="329184">
                  <a:extLst>
                    <a:ext uri="{9D8B030D-6E8A-4147-A177-3AD203B41FA5}">
                      <a16:colId xmlns:a16="http://schemas.microsoft.com/office/drawing/2014/main" val="994926706"/>
                    </a:ext>
                  </a:extLst>
                </a:gridCol>
                <a:gridCol w="329184">
                  <a:extLst>
                    <a:ext uri="{9D8B030D-6E8A-4147-A177-3AD203B41FA5}">
                      <a16:colId xmlns:a16="http://schemas.microsoft.com/office/drawing/2014/main" val="2877148656"/>
                    </a:ext>
                  </a:extLst>
                </a:gridCol>
                <a:gridCol w="329184">
                  <a:extLst>
                    <a:ext uri="{9D8B030D-6E8A-4147-A177-3AD203B41FA5}">
                      <a16:colId xmlns:a16="http://schemas.microsoft.com/office/drawing/2014/main" val="3530128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222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20:24:03</a:t>
                      </a:r>
                      <a:r>
                        <a:rPr kumimoji="0" lang="es-ES" sz="1000" b="0" i="0" u="none" strike="noStrike" kern="1200" cap="none" spc="0" normalizeH="0" baseline="0" noProof="0">
                          <a:ln>
                            <a:noFill/>
                          </a:ln>
                          <a:solidFill>
                            <a:prstClr val="black"/>
                          </a:solidFill>
                          <a:effectLst/>
                          <a:uLnTx/>
                          <a:uFillTx/>
                          <a:latin typeface="+mn-lt"/>
                          <a:ea typeface="+mn-ea"/>
                          <a:cs typeface="+mn-cs"/>
                        </a:rPr>
                        <a:t> 
 Durante la reunión de la CONAGO, tuve la oportunidad de manifestar al Secretario de Educación, Esteban Moctezuma Barragan, el atraso del Gobierno Federal en la distribución de los libros de texto, así como de los paquetes escolares en #Yucatán y le pedí su colaboración para que este problema pueda ser solucionado lo antes posible para no afectar el desempeño de los estudiantes yucatecos.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9172245"/>
                  </a:ext>
                </a:extLst>
              </a:tr>
            </a:tbl>
          </a:graphicData>
        </a:graphic>
      </p:graphicFrame>
      <p:sp>
        <p:nvSpPr>
          <p:cNvPr id="4" name="Text Placeholder 3">
            <a:extLst>
              <a:ext uri="{FF2B5EF4-FFF2-40B4-BE49-F238E27FC236}">
                <a16:creationId xmlns:a16="http://schemas.microsoft.com/office/drawing/2014/main" id="{76981835-8A13-478D-B6C8-273A85B09C87}"/>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2647803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D76F-AB76-49FF-B8E3-4C1E01DFB5E7}"/>
              </a:ext>
            </a:extLst>
          </p:cNvPr>
          <p:cNvSpPr>
            <a:spLocks noGrp="1"/>
          </p:cNvSpPr>
          <p:nvPr>
            <p:ph type="title"/>
          </p:nvPr>
        </p:nvSpPr>
        <p:spPr/>
        <p:txBody>
          <a:bodyPr/>
          <a:lstStyle/>
          <a:p>
            <a:r>
              <a:rPr lang="en-US"/>
              <a:t>Facebook Own Posts Table | Mérida - 6 of 26</a:t>
            </a:r>
          </a:p>
        </p:txBody>
      </p:sp>
      <p:graphicFrame>
        <p:nvGraphicFramePr>
          <p:cNvPr id="5" name="Table Placeholder 4">
            <a:extLst>
              <a:ext uri="{FF2B5EF4-FFF2-40B4-BE49-F238E27FC236}">
                <a16:creationId xmlns:a16="http://schemas.microsoft.com/office/drawing/2014/main" id="{CE8E4B64-9468-46FB-8688-5848C237454A}"/>
              </a:ext>
            </a:extLst>
          </p:cNvPr>
          <p:cNvGraphicFramePr>
            <a:graphicFrameLocks noGrp="1"/>
          </p:cNvGraphicFramePr>
          <p:nvPr>
            <p:ph type="tbl" sz="quarter" idx="13"/>
            <p:extLst>
              <p:ext uri="{D42A27DB-BD31-4B8C-83A1-F6EECF244321}">
                <p14:modId xmlns:p14="http://schemas.microsoft.com/office/powerpoint/2010/main" val="3570620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18453668"/>
                    </a:ext>
                  </a:extLst>
                </a:gridCol>
                <a:gridCol w="905256">
                  <a:extLst>
                    <a:ext uri="{9D8B030D-6E8A-4147-A177-3AD203B41FA5}">
                      <a16:colId xmlns:a16="http://schemas.microsoft.com/office/drawing/2014/main" val="620395362"/>
                    </a:ext>
                  </a:extLst>
                </a:gridCol>
                <a:gridCol w="658368">
                  <a:extLst>
                    <a:ext uri="{9D8B030D-6E8A-4147-A177-3AD203B41FA5}">
                      <a16:colId xmlns:a16="http://schemas.microsoft.com/office/drawing/2014/main" val="114602660"/>
                    </a:ext>
                  </a:extLst>
                </a:gridCol>
                <a:gridCol w="329184">
                  <a:extLst>
                    <a:ext uri="{9D8B030D-6E8A-4147-A177-3AD203B41FA5}">
                      <a16:colId xmlns:a16="http://schemas.microsoft.com/office/drawing/2014/main" val="3765395226"/>
                    </a:ext>
                  </a:extLst>
                </a:gridCol>
                <a:gridCol w="329184">
                  <a:extLst>
                    <a:ext uri="{9D8B030D-6E8A-4147-A177-3AD203B41FA5}">
                      <a16:colId xmlns:a16="http://schemas.microsoft.com/office/drawing/2014/main" val="3005700449"/>
                    </a:ext>
                  </a:extLst>
                </a:gridCol>
                <a:gridCol w="329184">
                  <a:extLst>
                    <a:ext uri="{9D8B030D-6E8A-4147-A177-3AD203B41FA5}">
                      <a16:colId xmlns:a16="http://schemas.microsoft.com/office/drawing/2014/main" val="284437639"/>
                    </a:ext>
                  </a:extLst>
                </a:gridCol>
                <a:gridCol w="329184">
                  <a:extLst>
                    <a:ext uri="{9D8B030D-6E8A-4147-A177-3AD203B41FA5}">
                      <a16:colId xmlns:a16="http://schemas.microsoft.com/office/drawing/2014/main" val="3360734801"/>
                    </a:ext>
                  </a:extLst>
                </a:gridCol>
                <a:gridCol w="329184">
                  <a:extLst>
                    <a:ext uri="{9D8B030D-6E8A-4147-A177-3AD203B41FA5}">
                      <a16:colId xmlns:a16="http://schemas.microsoft.com/office/drawing/2014/main" val="2036932342"/>
                    </a:ext>
                  </a:extLst>
                </a:gridCol>
                <a:gridCol w="329184">
                  <a:extLst>
                    <a:ext uri="{9D8B030D-6E8A-4147-A177-3AD203B41FA5}">
                      <a16:colId xmlns:a16="http://schemas.microsoft.com/office/drawing/2014/main" val="1144431574"/>
                    </a:ext>
                  </a:extLst>
                </a:gridCol>
                <a:gridCol w="329184">
                  <a:extLst>
                    <a:ext uri="{9D8B030D-6E8A-4147-A177-3AD203B41FA5}">
                      <a16:colId xmlns:a16="http://schemas.microsoft.com/office/drawing/2014/main" val="217331264"/>
                    </a:ext>
                  </a:extLst>
                </a:gridCol>
                <a:gridCol w="329184">
                  <a:extLst>
                    <a:ext uri="{9D8B030D-6E8A-4147-A177-3AD203B41FA5}">
                      <a16:colId xmlns:a16="http://schemas.microsoft.com/office/drawing/2014/main" val="1780482508"/>
                    </a:ext>
                  </a:extLst>
                </a:gridCol>
                <a:gridCol w="329184">
                  <a:extLst>
                    <a:ext uri="{9D8B030D-6E8A-4147-A177-3AD203B41FA5}">
                      <a16:colId xmlns:a16="http://schemas.microsoft.com/office/drawing/2014/main" val="2983662300"/>
                    </a:ext>
                  </a:extLst>
                </a:gridCol>
                <a:gridCol w="329184">
                  <a:extLst>
                    <a:ext uri="{9D8B030D-6E8A-4147-A177-3AD203B41FA5}">
                      <a16:colId xmlns:a16="http://schemas.microsoft.com/office/drawing/2014/main" val="1095077332"/>
                    </a:ext>
                  </a:extLst>
                </a:gridCol>
                <a:gridCol w="329184">
                  <a:extLst>
                    <a:ext uri="{9D8B030D-6E8A-4147-A177-3AD203B41FA5}">
                      <a16:colId xmlns:a16="http://schemas.microsoft.com/office/drawing/2014/main" val="1384023577"/>
                    </a:ext>
                  </a:extLst>
                </a:gridCol>
                <a:gridCol w="329184">
                  <a:extLst>
                    <a:ext uri="{9D8B030D-6E8A-4147-A177-3AD203B41FA5}">
                      <a16:colId xmlns:a16="http://schemas.microsoft.com/office/drawing/2014/main" val="1978619374"/>
                    </a:ext>
                  </a:extLst>
                </a:gridCol>
                <a:gridCol w="329184">
                  <a:extLst>
                    <a:ext uri="{9D8B030D-6E8A-4147-A177-3AD203B41FA5}">
                      <a16:colId xmlns:a16="http://schemas.microsoft.com/office/drawing/2014/main" val="1690737108"/>
                    </a:ext>
                  </a:extLst>
                </a:gridCol>
                <a:gridCol w="329184">
                  <a:extLst>
                    <a:ext uri="{9D8B030D-6E8A-4147-A177-3AD203B41FA5}">
                      <a16:colId xmlns:a16="http://schemas.microsoft.com/office/drawing/2014/main" val="1544151919"/>
                    </a:ext>
                  </a:extLst>
                </a:gridCol>
                <a:gridCol w="329184">
                  <a:extLst>
                    <a:ext uri="{9D8B030D-6E8A-4147-A177-3AD203B41FA5}">
                      <a16:colId xmlns:a16="http://schemas.microsoft.com/office/drawing/2014/main" val="3963163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66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20:03:42</a:t>
                      </a:r>
                      <a:r>
                        <a:rPr kumimoji="0" lang="es-ES" sz="1000" b="0" i="0" u="none" strike="noStrike" kern="1200" cap="none" spc="0" normalizeH="0" baseline="0" noProof="0">
                          <a:ln>
                            <a:noFill/>
                          </a:ln>
                          <a:solidFill>
                            <a:prstClr val="black"/>
                          </a:solidFill>
                          <a:effectLst/>
                          <a:uLnTx/>
                          <a:uFillTx/>
                          <a:latin typeface="+mn-lt"/>
                          <a:ea typeface="+mn-ea"/>
                          <a:cs typeface="+mn-cs"/>
                        </a:rPr>
                        <a:t> 
 Inauguración de Almadía “Casa de Puerto”, en el Boulevard Turístico Malecón, Progreso.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https://static.xx.fbcdn.net/rsrc.php/v3/yN/r/AAqMW82PqGg.gif?_nc_x=Ij3Wp8lg5Kz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52621735"/>
                  </a:ext>
                </a:extLst>
              </a:tr>
            </a:tbl>
          </a:graphicData>
        </a:graphic>
      </p:graphicFrame>
      <p:sp>
        <p:nvSpPr>
          <p:cNvPr id="4" name="Text Placeholder 3">
            <a:extLst>
              <a:ext uri="{FF2B5EF4-FFF2-40B4-BE49-F238E27FC236}">
                <a16:creationId xmlns:a16="http://schemas.microsoft.com/office/drawing/2014/main" id="{4C869635-06DF-4CE4-817A-471295F02A1D}"/>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614115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94D2E-D059-451B-8290-32F4C3A2D3D6}"/>
              </a:ext>
            </a:extLst>
          </p:cNvPr>
          <p:cNvSpPr>
            <a:spLocks noGrp="1"/>
          </p:cNvSpPr>
          <p:nvPr>
            <p:ph type="title"/>
          </p:nvPr>
        </p:nvSpPr>
        <p:spPr/>
        <p:txBody>
          <a:bodyPr/>
          <a:lstStyle/>
          <a:p>
            <a:r>
              <a:rPr lang="en-US"/>
              <a:t>Facebook Own Posts Table | Mérida - 7 of 26</a:t>
            </a:r>
          </a:p>
        </p:txBody>
      </p:sp>
      <p:graphicFrame>
        <p:nvGraphicFramePr>
          <p:cNvPr id="5" name="Table Placeholder 4">
            <a:extLst>
              <a:ext uri="{FF2B5EF4-FFF2-40B4-BE49-F238E27FC236}">
                <a16:creationId xmlns:a16="http://schemas.microsoft.com/office/drawing/2014/main" id="{061D4198-2CA4-4705-BC4E-60355B0E1FBC}"/>
              </a:ext>
            </a:extLst>
          </p:cNvPr>
          <p:cNvGraphicFramePr>
            <a:graphicFrameLocks noGrp="1"/>
          </p:cNvGraphicFramePr>
          <p:nvPr>
            <p:ph type="tbl" sz="quarter" idx="13"/>
            <p:extLst>
              <p:ext uri="{D42A27DB-BD31-4B8C-83A1-F6EECF244321}">
                <p14:modId xmlns:p14="http://schemas.microsoft.com/office/powerpoint/2010/main" val="380203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09070544"/>
                    </a:ext>
                  </a:extLst>
                </a:gridCol>
                <a:gridCol w="905256">
                  <a:extLst>
                    <a:ext uri="{9D8B030D-6E8A-4147-A177-3AD203B41FA5}">
                      <a16:colId xmlns:a16="http://schemas.microsoft.com/office/drawing/2014/main" val="3359680790"/>
                    </a:ext>
                  </a:extLst>
                </a:gridCol>
                <a:gridCol w="658368">
                  <a:extLst>
                    <a:ext uri="{9D8B030D-6E8A-4147-A177-3AD203B41FA5}">
                      <a16:colId xmlns:a16="http://schemas.microsoft.com/office/drawing/2014/main" val="2417331343"/>
                    </a:ext>
                  </a:extLst>
                </a:gridCol>
                <a:gridCol w="329184">
                  <a:extLst>
                    <a:ext uri="{9D8B030D-6E8A-4147-A177-3AD203B41FA5}">
                      <a16:colId xmlns:a16="http://schemas.microsoft.com/office/drawing/2014/main" val="3753994163"/>
                    </a:ext>
                  </a:extLst>
                </a:gridCol>
                <a:gridCol w="329184">
                  <a:extLst>
                    <a:ext uri="{9D8B030D-6E8A-4147-A177-3AD203B41FA5}">
                      <a16:colId xmlns:a16="http://schemas.microsoft.com/office/drawing/2014/main" val="1674190267"/>
                    </a:ext>
                  </a:extLst>
                </a:gridCol>
                <a:gridCol w="329184">
                  <a:extLst>
                    <a:ext uri="{9D8B030D-6E8A-4147-A177-3AD203B41FA5}">
                      <a16:colId xmlns:a16="http://schemas.microsoft.com/office/drawing/2014/main" val="2007465934"/>
                    </a:ext>
                  </a:extLst>
                </a:gridCol>
                <a:gridCol w="329184">
                  <a:extLst>
                    <a:ext uri="{9D8B030D-6E8A-4147-A177-3AD203B41FA5}">
                      <a16:colId xmlns:a16="http://schemas.microsoft.com/office/drawing/2014/main" val="3974726772"/>
                    </a:ext>
                  </a:extLst>
                </a:gridCol>
                <a:gridCol w="329184">
                  <a:extLst>
                    <a:ext uri="{9D8B030D-6E8A-4147-A177-3AD203B41FA5}">
                      <a16:colId xmlns:a16="http://schemas.microsoft.com/office/drawing/2014/main" val="2178713724"/>
                    </a:ext>
                  </a:extLst>
                </a:gridCol>
                <a:gridCol w="329184">
                  <a:extLst>
                    <a:ext uri="{9D8B030D-6E8A-4147-A177-3AD203B41FA5}">
                      <a16:colId xmlns:a16="http://schemas.microsoft.com/office/drawing/2014/main" val="307338570"/>
                    </a:ext>
                  </a:extLst>
                </a:gridCol>
                <a:gridCol w="329184">
                  <a:extLst>
                    <a:ext uri="{9D8B030D-6E8A-4147-A177-3AD203B41FA5}">
                      <a16:colId xmlns:a16="http://schemas.microsoft.com/office/drawing/2014/main" val="2024490410"/>
                    </a:ext>
                  </a:extLst>
                </a:gridCol>
                <a:gridCol w="329184">
                  <a:extLst>
                    <a:ext uri="{9D8B030D-6E8A-4147-A177-3AD203B41FA5}">
                      <a16:colId xmlns:a16="http://schemas.microsoft.com/office/drawing/2014/main" val="2389020277"/>
                    </a:ext>
                  </a:extLst>
                </a:gridCol>
                <a:gridCol w="329184">
                  <a:extLst>
                    <a:ext uri="{9D8B030D-6E8A-4147-A177-3AD203B41FA5}">
                      <a16:colId xmlns:a16="http://schemas.microsoft.com/office/drawing/2014/main" val="1075606617"/>
                    </a:ext>
                  </a:extLst>
                </a:gridCol>
                <a:gridCol w="329184">
                  <a:extLst>
                    <a:ext uri="{9D8B030D-6E8A-4147-A177-3AD203B41FA5}">
                      <a16:colId xmlns:a16="http://schemas.microsoft.com/office/drawing/2014/main" val="3104893117"/>
                    </a:ext>
                  </a:extLst>
                </a:gridCol>
                <a:gridCol w="329184">
                  <a:extLst>
                    <a:ext uri="{9D8B030D-6E8A-4147-A177-3AD203B41FA5}">
                      <a16:colId xmlns:a16="http://schemas.microsoft.com/office/drawing/2014/main" val="2721284081"/>
                    </a:ext>
                  </a:extLst>
                </a:gridCol>
                <a:gridCol w="329184">
                  <a:extLst>
                    <a:ext uri="{9D8B030D-6E8A-4147-A177-3AD203B41FA5}">
                      <a16:colId xmlns:a16="http://schemas.microsoft.com/office/drawing/2014/main" val="3536220971"/>
                    </a:ext>
                  </a:extLst>
                </a:gridCol>
                <a:gridCol w="329184">
                  <a:extLst>
                    <a:ext uri="{9D8B030D-6E8A-4147-A177-3AD203B41FA5}">
                      <a16:colId xmlns:a16="http://schemas.microsoft.com/office/drawing/2014/main" val="3635412055"/>
                    </a:ext>
                  </a:extLst>
                </a:gridCol>
                <a:gridCol w="329184">
                  <a:extLst>
                    <a:ext uri="{9D8B030D-6E8A-4147-A177-3AD203B41FA5}">
                      <a16:colId xmlns:a16="http://schemas.microsoft.com/office/drawing/2014/main" val="1794871101"/>
                    </a:ext>
                  </a:extLst>
                </a:gridCol>
                <a:gridCol w="329184">
                  <a:extLst>
                    <a:ext uri="{9D8B030D-6E8A-4147-A177-3AD203B41FA5}">
                      <a16:colId xmlns:a16="http://schemas.microsoft.com/office/drawing/2014/main" val="3434419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202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AyuntaMÉRIDA - 2019-08-26 19:13:02</a:t>
                      </a:r>
                      <a:r>
                        <a:rPr kumimoji="0" lang="es-ES" sz="1000" b="0" i="0" u="none" strike="noStrike" kern="1200" cap="none" spc="0" normalizeH="0" baseline="0" noProof="0">
                          <a:ln>
                            <a:noFill/>
                          </a:ln>
                          <a:solidFill>
                            <a:prstClr val="black"/>
                          </a:solidFill>
                          <a:effectLst/>
                          <a:uLnTx/>
                          <a:uFillTx/>
                          <a:latin typeface="+mn-lt"/>
                          <a:ea typeface="+mn-ea"/>
                          <a:cs typeface="+mn-cs"/>
                        </a:rPr>
                        <a:t> 
 Aprende más sobre cómo manejar tu negocio en este curso del Centro Municipal de Emprendedores de Mérida, ¡te esperamos! #MéridaEmprende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https://scontent.xx.fbcdn.net/v/t1.0-9/s720x720/69242679_2697570830305992_7245902324214792192_o.jpg?_nc_cat=107&amp;_nc_oc=AQkxsU_WwygFo6uKrzoFlf4GiO3AFxh15D8dMX81xuqiLnHmXQ8bv671qzyTdu8NLpQ&amp;_nc_ht=scontent.xx&amp;oh=bb457f93481450f9a10f97b5a7e6f43e&amp;oe=5E0C82A2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48927230"/>
                  </a:ext>
                </a:extLst>
              </a:tr>
            </a:tbl>
          </a:graphicData>
        </a:graphic>
      </p:graphicFrame>
      <p:sp>
        <p:nvSpPr>
          <p:cNvPr id="4" name="Text Placeholder 3">
            <a:extLst>
              <a:ext uri="{FF2B5EF4-FFF2-40B4-BE49-F238E27FC236}">
                <a16:creationId xmlns:a16="http://schemas.microsoft.com/office/drawing/2014/main" id="{5037D63C-3C1D-4C0E-98F8-17B357C79587}"/>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197972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16140-0747-4432-95D0-F16CB08FE2F0}"/>
              </a:ext>
            </a:extLst>
          </p:cNvPr>
          <p:cNvSpPr>
            <a:spLocks noGrp="1"/>
          </p:cNvSpPr>
          <p:nvPr>
            <p:ph type="title"/>
          </p:nvPr>
        </p:nvSpPr>
        <p:spPr/>
        <p:txBody>
          <a:bodyPr/>
          <a:lstStyle/>
          <a:p>
            <a:r>
              <a:rPr lang="en-US"/>
              <a:t>Facebook Own Posts Table | Mérida - 8 of 26</a:t>
            </a:r>
          </a:p>
        </p:txBody>
      </p:sp>
      <p:graphicFrame>
        <p:nvGraphicFramePr>
          <p:cNvPr id="5" name="Table Placeholder 4">
            <a:extLst>
              <a:ext uri="{FF2B5EF4-FFF2-40B4-BE49-F238E27FC236}">
                <a16:creationId xmlns:a16="http://schemas.microsoft.com/office/drawing/2014/main" id="{2453C32C-3099-42FF-ADA2-07D873645F4E}"/>
              </a:ext>
            </a:extLst>
          </p:cNvPr>
          <p:cNvGraphicFramePr>
            <a:graphicFrameLocks noGrp="1"/>
          </p:cNvGraphicFramePr>
          <p:nvPr>
            <p:ph type="tbl" sz="quarter" idx="13"/>
            <p:extLst>
              <p:ext uri="{D42A27DB-BD31-4B8C-83A1-F6EECF244321}">
                <p14:modId xmlns:p14="http://schemas.microsoft.com/office/powerpoint/2010/main" val="796496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81176517"/>
                    </a:ext>
                  </a:extLst>
                </a:gridCol>
                <a:gridCol w="905256">
                  <a:extLst>
                    <a:ext uri="{9D8B030D-6E8A-4147-A177-3AD203B41FA5}">
                      <a16:colId xmlns:a16="http://schemas.microsoft.com/office/drawing/2014/main" val="2442393668"/>
                    </a:ext>
                  </a:extLst>
                </a:gridCol>
                <a:gridCol w="658368">
                  <a:extLst>
                    <a:ext uri="{9D8B030D-6E8A-4147-A177-3AD203B41FA5}">
                      <a16:colId xmlns:a16="http://schemas.microsoft.com/office/drawing/2014/main" val="190905556"/>
                    </a:ext>
                  </a:extLst>
                </a:gridCol>
                <a:gridCol w="329184">
                  <a:extLst>
                    <a:ext uri="{9D8B030D-6E8A-4147-A177-3AD203B41FA5}">
                      <a16:colId xmlns:a16="http://schemas.microsoft.com/office/drawing/2014/main" val="131072247"/>
                    </a:ext>
                  </a:extLst>
                </a:gridCol>
                <a:gridCol w="329184">
                  <a:extLst>
                    <a:ext uri="{9D8B030D-6E8A-4147-A177-3AD203B41FA5}">
                      <a16:colId xmlns:a16="http://schemas.microsoft.com/office/drawing/2014/main" val="3911233405"/>
                    </a:ext>
                  </a:extLst>
                </a:gridCol>
                <a:gridCol w="329184">
                  <a:extLst>
                    <a:ext uri="{9D8B030D-6E8A-4147-A177-3AD203B41FA5}">
                      <a16:colId xmlns:a16="http://schemas.microsoft.com/office/drawing/2014/main" val="1481011358"/>
                    </a:ext>
                  </a:extLst>
                </a:gridCol>
                <a:gridCol w="329184">
                  <a:extLst>
                    <a:ext uri="{9D8B030D-6E8A-4147-A177-3AD203B41FA5}">
                      <a16:colId xmlns:a16="http://schemas.microsoft.com/office/drawing/2014/main" val="2461110053"/>
                    </a:ext>
                  </a:extLst>
                </a:gridCol>
                <a:gridCol w="329184">
                  <a:extLst>
                    <a:ext uri="{9D8B030D-6E8A-4147-A177-3AD203B41FA5}">
                      <a16:colId xmlns:a16="http://schemas.microsoft.com/office/drawing/2014/main" val="1871489880"/>
                    </a:ext>
                  </a:extLst>
                </a:gridCol>
                <a:gridCol w="329184">
                  <a:extLst>
                    <a:ext uri="{9D8B030D-6E8A-4147-A177-3AD203B41FA5}">
                      <a16:colId xmlns:a16="http://schemas.microsoft.com/office/drawing/2014/main" val="2248470811"/>
                    </a:ext>
                  </a:extLst>
                </a:gridCol>
                <a:gridCol w="329184">
                  <a:extLst>
                    <a:ext uri="{9D8B030D-6E8A-4147-A177-3AD203B41FA5}">
                      <a16:colId xmlns:a16="http://schemas.microsoft.com/office/drawing/2014/main" val="1142172717"/>
                    </a:ext>
                  </a:extLst>
                </a:gridCol>
                <a:gridCol w="329184">
                  <a:extLst>
                    <a:ext uri="{9D8B030D-6E8A-4147-A177-3AD203B41FA5}">
                      <a16:colId xmlns:a16="http://schemas.microsoft.com/office/drawing/2014/main" val="1146868432"/>
                    </a:ext>
                  </a:extLst>
                </a:gridCol>
                <a:gridCol w="329184">
                  <a:extLst>
                    <a:ext uri="{9D8B030D-6E8A-4147-A177-3AD203B41FA5}">
                      <a16:colId xmlns:a16="http://schemas.microsoft.com/office/drawing/2014/main" val="3526790631"/>
                    </a:ext>
                  </a:extLst>
                </a:gridCol>
                <a:gridCol w="329184">
                  <a:extLst>
                    <a:ext uri="{9D8B030D-6E8A-4147-A177-3AD203B41FA5}">
                      <a16:colId xmlns:a16="http://schemas.microsoft.com/office/drawing/2014/main" val="951585444"/>
                    </a:ext>
                  </a:extLst>
                </a:gridCol>
                <a:gridCol w="329184">
                  <a:extLst>
                    <a:ext uri="{9D8B030D-6E8A-4147-A177-3AD203B41FA5}">
                      <a16:colId xmlns:a16="http://schemas.microsoft.com/office/drawing/2014/main" val="822711645"/>
                    </a:ext>
                  </a:extLst>
                </a:gridCol>
                <a:gridCol w="329184">
                  <a:extLst>
                    <a:ext uri="{9D8B030D-6E8A-4147-A177-3AD203B41FA5}">
                      <a16:colId xmlns:a16="http://schemas.microsoft.com/office/drawing/2014/main" val="71287831"/>
                    </a:ext>
                  </a:extLst>
                </a:gridCol>
                <a:gridCol w="329184">
                  <a:extLst>
                    <a:ext uri="{9D8B030D-6E8A-4147-A177-3AD203B41FA5}">
                      <a16:colId xmlns:a16="http://schemas.microsoft.com/office/drawing/2014/main" val="1161616313"/>
                    </a:ext>
                  </a:extLst>
                </a:gridCol>
                <a:gridCol w="329184">
                  <a:extLst>
                    <a:ext uri="{9D8B030D-6E8A-4147-A177-3AD203B41FA5}">
                      <a16:colId xmlns:a16="http://schemas.microsoft.com/office/drawing/2014/main" val="3019515262"/>
                    </a:ext>
                  </a:extLst>
                </a:gridCol>
                <a:gridCol w="329184">
                  <a:extLst>
                    <a:ext uri="{9D8B030D-6E8A-4147-A177-3AD203B41FA5}">
                      <a16:colId xmlns:a16="http://schemas.microsoft.com/office/drawing/2014/main" val="170070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2444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Renán Barrera - 2019-08-26 18:14:33</a:t>
                      </a:r>
                      <a:r>
                        <a:rPr kumimoji="0" lang="es-ES" sz="1000" b="0" i="0" u="none" strike="noStrike" kern="1200" cap="none" spc="0" normalizeH="0" baseline="0" noProof="0">
                          <a:ln>
                            <a:noFill/>
                          </a:ln>
                          <a:solidFill>
                            <a:prstClr val="black"/>
                          </a:solidFill>
                          <a:effectLst/>
                          <a:uLnTx/>
                          <a:uFillTx/>
                          <a:latin typeface="+mn-lt"/>
                          <a:ea typeface="+mn-ea"/>
                          <a:cs typeface="+mn-cs"/>
                        </a:rPr>
                        <a:t> 
 Les invito a escuchar el mensaje por motivo del Primer Informe de Acciones, en el que los aplausos se los lleva el pueblo de Mérida, por su compromiso y amor por nuestra ciudad.
👉 https://youtu.be/rmh8mcGO-_Q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https://external.xx.fbcdn.net/safe_image.php?d=AQBgMx8NnK0mW-Lp&amp;w=720&amp;h=720&amp;url=https%3A%2F%2Fi.ytimg.com%2Fvi%2Frmh8mcGO-_Q%2Fmaxresdefault.jpg&amp;cfs=1&amp;sx=230&amp;sy=0&amp;sw=720&amp;sh=720&amp;_nc_hash=AQDzknRlR9AXbsTq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9754051"/>
                  </a:ext>
                </a:extLst>
              </a:tr>
            </a:tbl>
          </a:graphicData>
        </a:graphic>
      </p:graphicFrame>
      <p:sp>
        <p:nvSpPr>
          <p:cNvPr id="4" name="Text Placeholder 3">
            <a:extLst>
              <a:ext uri="{FF2B5EF4-FFF2-40B4-BE49-F238E27FC236}">
                <a16:creationId xmlns:a16="http://schemas.microsoft.com/office/drawing/2014/main" id="{67F695E7-9012-48B2-A007-A8EA3ECEA294}"/>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2952523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6019-0E31-40D5-9DE9-3551FFEC7989}"/>
              </a:ext>
            </a:extLst>
          </p:cNvPr>
          <p:cNvSpPr>
            <a:spLocks noGrp="1"/>
          </p:cNvSpPr>
          <p:nvPr>
            <p:ph type="title"/>
          </p:nvPr>
        </p:nvSpPr>
        <p:spPr/>
        <p:txBody>
          <a:bodyPr/>
          <a:lstStyle/>
          <a:p>
            <a:r>
              <a:rPr lang="en-US"/>
              <a:t>Facebook Own Posts Table | Mérida - 9 of 26</a:t>
            </a:r>
          </a:p>
        </p:txBody>
      </p:sp>
      <p:graphicFrame>
        <p:nvGraphicFramePr>
          <p:cNvPr id="5" name="Table Placeholder 4">
            <a:extLst>
              <a:ext uri="{FF2B5EF4-FFF2-40B4-BE49-F238E27FC236}">
                <a16:creationId xmlns:a16="http://schemas.microsoft.com/office/drawing/2014/main" id="{83087D96-5246-4868-AC56-400B61DBBE93}"/>
              </a:ext>
            </a:extLst>
          </p:cNvPr>
          <p:cNvGraphicFramePr>
            <a:graphicFrameLocks noGrp="1"/>
          </p:cNvGraphicFramePr>
          <p:nvPr>
            <p:ph type="tbl" sz="quarter" idx="13"/>
            <p:extLst>
              <p:ext uri="{D42A27DB-BD31-4B8C-83A1-F6EECF244321}">
                <p14:modId xmlns:p14="http://schemas.microsoft.com/office/powerpoint/2010/main" val="466372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52637611"/>
                    </a:ext>
                  </a:extLst>
                </a:gridCol>
                <a:gridCol w="905256">
                  <a:extLst>
                    <a:ext uri="{9D8B030D-6E8A-4147-A177-3AD203B41FA5}">
                      <a16:colId xmlns:a16="http://schemas.microsoft.com/office/drawing/2014/main" val="3654445650"/>
                    </a:ext>
                  </a:extLst>
                </a:gridCol>
                <a:gridCol w="658368">
                  <a:extLst>
                    <a:ext uri="{9D8B030D-6E8A-4147-A177-3AD203B41FA5}">
                      <a16:colId xmlns:a16="http://schemas.microsoft.com/office/drawing/2014/main" val="3678750751"/>
                    </a:ext>
                  </a:extLst>
                </a:gridCol>
                <a:gridCol w="329184">
                  <a:extLst>
                    <a:ext uri="{9D8B030D-6E8A-4147-A177-3AD203B41FA5}">
                      <a16:colId xmlns:a16="http://schemas.microsoft.com/office/drawing/2014/main" val="2341277549"/>
                    </a:ext>
                  </a:extLst>
                </a:gridCol>
                <a:gridCol w="329184">
                  <a:extLst>
                    <a:ext uri="{9D8B030D-6E8A-4147-A177-3AD203B41FA5}">
                      <a16:colId xmlns:a16="http://schemas.microsoft.com/office/drawing/2014/main" val="4264744633"/>
                    </a:ext>
                  </a:extLst>
                </a:gridCol>
                <a:gridCol w="329184">
                  <a:extLst>
                    <a:ext uri="{9D8B030D-6E8A-4147-A177-3AD203B41FA5}">
                      <a16:colId xmlns:a16="http://schemas.microsoft.com/office/drawing/2014/main" val="1856051509"/>
                    </a:ext>
                  </a:extLst>
                </a:gridCol>
                <a:gridCol w="329184">
                  <a:extLst>
                    <a:ext uri="{9D8B030D-6E8A-4147-A177-3AD203B41FA5}">
                      <a16:colId xmlns:a16="http://schemas.microsoft.com/office/drawing/2014/main" val="2775536892"/>
                    </a:ext>
                  </a:extLst>
                </a:gridCol>
                <a:gridCol w="329184">
                  <a:extLst>
                    <a:ext uri="{9D8B030D-6E8A-4147-A177-3AD203B41FA5}">
                      <a16:colId xmlns:a16="http://schemas.microsoft.com/office/drawing/2014/main" val="3327926740"/>
                    </a:ext>
                  </a:extLst>
                </a:gridCol>
                <a:gridCol w="329184">
                  <a:extLst>
                    <a:ext uri="{9D8B030D-6E8A-4147-A177-3AD203B41FA5}">
                      <a16:colId xmlns:a16="http://schemas.microsoft.com/office/drawing/2014/main" val="1920621479"/>
                    </a:ext>
                  </a:extLst>
                </a:gridCol>
                <a:gridCol w="329184">
                  <a:extLst>
                    <a:ext uri="{9D8B030D-6E8A-4147-A177-3AD203B41FA5}">
                      <a16:colId xmlns:a16="http://schemas.microsoft.com/office/drawing/2014/main" val="3876182489"/>
                    </a:ext>
                  </a:extLst>
                </a:gridCol>
                <a:gridCol w="329184">
                  <a:extLst>
                    <a:ext uri="{9D8B030D-6E8A-4147-A177-3AD203B41FA5}">
                      <a16:colId xmlns:a16="http://schemas.microsoft.com/office/drawing/2014/main" val="770066514"/>
                    </a:ext>
                  </a:extLst>
                </a:gridCol>
                <a:gridCol w="329184">
                  <a:extLst>
                    <a:ext uri="{9D8B030D-6E8A-4147-A177-3AD203B41FA5}">
                      <a16:colId xmlns:a16="http://schemas.microsoft.com/office/drawing/2014/main" val="3216179098"/>
                    </a:ext>
                  </a:extLst>
                </a:gridCol>
                <a:gridCol w="329184">
                  <a:extLst>
                    <a:ext uri="{9D8B030D-6E8A-4147-A177-3AD203B41FA5}">
                      <a16:colId xmlns:a16="http://schemas.microsoft.com/office/drawing/2014/main" val="764383437"/>
                    </a:ext>
                  </a:extLst>
                </a:gridCol>
                <a:gridCol w="329184">
                  <a:extLst>
                    <a:ext uri="{9D8B030D-6E8A-4147-A177-3AD203B41FA5}">
                      <a16:colId xmlns:a16="http://schemas.microsoft.com/office/drawing/2014/main" val="3287146534"/>
                    </a:ext>
                  </a:extLst>
                </a:gridCol>
                <a:gridCol w="329184">
                  <a:extLst>
                    <a:ext uri="{9D8B030D-6E8A-4147-A177-3AD203B41FA5}">
                      <a16:colId xmlns:a16="http://schemas.microsoft.com/office/drawing/2014/main" val="711273796"/>
                    </a:ext>
                  </a:extLst>
                </a:gridCol>
                <a:gridCol w="329184">
                  <a:extLst>
                    <a:ext uri="{9D8B030D-6E8A-4147-A177-3AD203B41FA5}">
                      <a16:colId xmlns:a16="http://schemas.microsoft.com/office/drawing/2014/main" val="2946390417"/>
                    </a:ext>
                  </a:extLst>
                </a:gridCol>
                <a:gridCol w="329184">
                  <a:extLst>
                    <a:ext uri="{9D8B030D-6E8A-4147-A177-3AD203B41FA5}">
                      <a16:colId xmlns:a16="http://schemas.microsoft.com/office/drawing/2014/main" val="577756967"/>
                    </a:ext>
                  </a:extLst>
                </a:gridCol>
                <a:gridCol w="329184">
                  <a:extLst>
                    <a:ext uri="{9D8B030D-6E8A-4147-A177-3AD203B41FA5}">
                      <a16:colId xmlns:a16="http://schemas.microsoft.com/office/drawing/2014/main" val="2149496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867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18:08:34</a:t>
                      </a:r>
                      <a:r>
                        <a:rPr kumimoji="0" lang="es-ES" sz="1000" b="0" i="0" u="none" strike="noStrike" kern="1200" cap="none" spc="0" normalizeH="0" baseline="0" noProof="0">
                          <a:ln>
                            <a:noFill/>
                          </a:ln>
                          <a:solidFill>
                            <a:prstClr val="black"/>
                          </a:solidFill>
                          <a:effectLst/>
                          <a:uLnTx/>
                          <a:uFillTx/>
                          <a:latin typeface="+mn-lt"/>
                          <a:ea typeface="+mn-ea"/>
                          <a:cs typeface="+mn-cs"/>
                        </a:rPr>
                        <a:t> 
 Arrancamos en #Halachó el programa “Impulso Escolar” en el cual estaremos repartiendo 247,619 paquetes de útiles escolares, y 208,533 alumnos de primaria recibirán 2 camisas, un par de zapatos y una mochila, con lo cual buscamos que las familias yucatecas tengan un ahorro de ,500 pesos por estudiante. A través de este programa beneficiamos a miles de estudiantes de primaria y de secundarias del interior del estado. Seguiremos trabajando para impulsar el desarrollo de las niñas, niños y jóvenes en todo #Yucatán.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40844918"/>
                  </a:ext>
                </a:extLst>
              </a:tr>
            </a:tbl>
          </a:graphicData>
        </a:graphic>
      </p:graphicFrame>
      <p:sp>
        <p:nvSpPr>
          <p:cNvPr id="4" name="Text Placeholder 3">
            <a:extLst>
              <a:ext uri="{FF2B5EF4-FFF2-40B4-BE49-F238E27FC236}">
                <a16:creationId xmlns:a16="http://schemas.microsoft.com/office/drawing/2014/main" id="{3960E795-5EB0-4DAE-81D8-A0827FB6C052}"/>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2719256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B80C-EE8D-4252-B993-3D78495BFB18}"/>
              </a:ext>
            </a:extLst>
          </p:cNvPr>
          <p:cNvSpPr>
            <a:spLocks noGrp="1"/>
          </p:cNvSpPr>
          <p:nvPr>
            <p:ph type="title"/>
          </p:nvPr>
        </p:nvSpPr>
        <p:spPr/>
        <p:txBody>
          <a:bodyPr/>
          <a:lstStyle/>
          <a:p>
            <a:r>
              <a:rPr lang="en-US"/>
              <a:t>Facebook Own Posts Table | Mérida - 10 of 26</a:t>
            </a:r>
          </a:p>
        </p:txBody>
      </p:sp>
      <p:graphicFrame>
        <p:nvGraphicFramePr>
          <p:cNvPr id="5" name="Table Placeholder 4">
            <a:extLst>
              <a:ext uri="{FF2B5EF4-FFF2-40B4-BE49-F238E27FC236}">
                <a16:creationId xmlns:a16="http://schemas.microsoft.com/office/drawing/2014/main" id="{BD282713-9C71-4D4A-9375-53913856EF3A}"/>
              </a:ext>
            </a:extLst>
          </p:cNvPr>
          <p:cNvGraphicFramePr>
            <a:graphicFrameLocks noGrp="1"/>
          </p:cNvGraphicFramePr>
          <p:nvPr>
            <p:ph type="tbl" sz="quarter" idx="13"/>
            <p:extLst>
              <p:ext uri="{D42A27DB-BD31-4B8C-83A1-F6EECF244321}">
                <p14:modId xmlns:p14="http://schemas.microsoft.com/office/powerpoint/2010/main" val="208491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24614506"/>
                    </a:ext>
                  </a:extLst>
                </a:gridCol>
                <a:gridCol w="905256">
                  <a:extLst>
                    <a:ext uri="{9D8B030D-6E8A-4147-A177-3AD203B41FA5}">
                      <a16:colId xmlns:a16="http://schemas.microsoft.com/office/drawing/2014/main" val="3860735524"/>
                    </a:ext>
                  </a:extLst>
                </a:gridCol>
                <a:gridCol w="658368">
                  <a:extLst>
                    <a:ext uri="{9D8B030D-6E8A-4147-A177-3AD203B41FA5}">
                      <a16:colId xmlns:a16="http://schemas.microsoft.com/office/drawing/2014/main" val="1570011474"/>
                    </a:ext>
                  </a:extLst>
                </a:gridCol>
                <a:gridCol w="329184">
                  <a:extLst>
                    <a:ext uri="{9D8B030D-6E8A-4147-A177-3AD203B41FA5}">
                      <a16:colId xmlns:a16="http://schemas.microsoft.com/office/drawing/2014/main" val="2385890590"/>
                    </a:ext>
                  </a:extLst>
                </a:gridCol>
                <a:gridCol w="329184">
                  <a:extLst>
                    <a:ext uri="{9D8B030D-6E8A-4147-A177-3AD203B41FA5}">
                      <a16:colId xmlns:a16="http://schemas.microsoft.com/office/drawing/2014/main" val="1583533948"/>
                    </a:ext>
                  </a:extLst>
                </a:gridCol>
                <a:gridCol w="329184">
                  <a:extLst>
                    <a:ext uri="{9D8B030D-6E8A-4147-A177-3AD203B41FA5}">
                      <a16:colId xmlns:a16="http://schemas.microsoft.com/office/drawing/2014/main" val="2151234421"/>
                    </a:ext>
                  </a:extLst>
                </a:gridCol>
                <a:gridCol w="329184">
                  <a:extLst>
                    <a:ext uri="{9D8B030D-6E8A-4147-A177-3AD203B41FA5}">
                      <a16:colId xmlns:a16="http://schemas.microsoft.com/office/drawing/2014/main" val="2330756588"/>
                    </a:ext>
                  </a:extLst>
                </a:gridCol>
                <a:gridCol w="329184">
                  <a:extLst>
                    <a:ext uri="{9D8B030D-6E8A-4147-A177-3AD203B41FA5}">
                      <a16:colId xmlns:a16="http://schemas.microsoft.com/office/drawing/2014/main" val="265476027"/>
                    </a:ext>
                  </a:extLst>
                </a:gridCol>
                <a:gridCol w="329184">
                  <a:extLst>
                    <a:ext uri="{9D8B030D-6E8A-4147-A177-3AD203B41FA5}">
                      <a16:colId xmlns:a16="http://schemas.microsoft.com/office/drawing/2014/main" val="3780355920"/>
                    </a:ext>
                  </a:extLst>
                </a:gridCol>
                <a:gridCol w="329184">
                  <a:extLst>
                    <a:ext uri="{9D8B030D-6E8A-4147-A177-3AD203B41FA5}">
                      <a16:colId xmlns:a16="http://schemas.microsoft.com/office/drawing/2014/main" val="2944792249"/>
                    </a:ext>
                  </a:extLst>
                </a:gridCol>
                <a:gridCol w="329184">
                  <a:extLst>
                    <a:ext uri="{9D8B030D-6E8A-4147-A177-3AD203B41FA5}">
                      <a16:colId xmlns:a16="http://schemas.microsoft.com/office/drawing/2014/main" val="3209967874"/>
                    </a:ext>
                  </a:extLst>
                </a:gridCol>
                <a:gridCol w="329184">
                  <a:extLst>
                    <a:ext uri="{9D8B030D-6E8A-4147-A177-3AD203B41FA5}">
                      <a16:colId xmlns:a16="http://schemas.microsoft.com/office/drawing/2014/main" val="848037191"/>
                    </a:ext>
                  </a:extLst>
                </a:gridCol>
                <a:gridCol w="329184">
                  <a:extLst>
                    <a:ext uri="{9D8B030D-6E8A-4147-A177-3AD203B41FA5}">
                      <a16:colId xmlns:a16="http://schemas.microsoft.com/office/drawing/2014/main" val="1615678786"/>
                    </a:ext>
                  </a:extLst>
                </a:gridCol>
                <a:gridCol w="329184">
                  <a:extLst>
                    <a:ext uri="{9D8B030D-6E8A-4147-A177-3AD203B41FA5}">
                      <a16:colId xmlns:a16="http://schemas.microsoft.com/office/drawing/2014/main" val="2855936616"/>
                    </a:ext>
                  </a:extLst>
                </a:gridCol>
                <a:gridCol w="329184">
                  <a:extLst>
                    <a:ext uri="{9D8B030D-6E8A-4147-A177-3AD203B41FA5}">
                      <a16:colId xmlns:a16="http://schemas.microsoft.com/office/drawing/2014/main" val="762838153"/>
                    </a:ext>
                  </a:extLst>
                </a:gridCol>
                <a:gridCol w="329184">
                  <a:extLst>
                    <a:ext uri="{9D8B030D-6E8A-4147-A177-3AD203B41FA5}">
                      <a16:colId xmlns:a16="http://schemas.microsoft.com/office/drawing/2014/main" val="2464224676"/>
                    </a:ext>
                  </a:extLst>
                </a:gridCol>
                <a:gridCol w="329184">
                  <a:extLst>
                    <a:ext uri="{9D8B030D-6E8A-4147-A177-3AD203B41FA5}">
                      <a16:colId xmlns:a16="http://schemas.microsoft.com/office/drawing/2014/main" val="3126243002"/>
                    </a:ext>
                  </a:extLst>
                </a:gridCol>
                <a:gridCol w="329184">
                  <a:extLst>
                    <a:ext uri="{9D8B030D-6E8A-4147-A177-3AD203B41FA5}">
                      <a16:colId xmlns:a16="http://schemas.microsoft.com/office/drawing/2014/main" val="309224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357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AyuntaMÉRIDA - 2019-08-26 15:58:18</a:t>
                      </a:r>
                      <a:r>
                        <a:rPr kumimoji="0" lang="es-ES" sz="1000" b="0" i="0" u="none" strike="noStrike" kern="1200" cap="none" spc="0" normalizeH="0" baseline="0" noProof="0">
                          <a:ln>
                            <a:noFill/>
                          </a:ln>
                          <a:solidFill>
                            <a:prstClr val="black"/>
                          </a:solidFill>
                          <a:effectLst/>
                          <a:uLnTx/>
                          <a:uFillTx/>
                          <a:latin typeface="+mn-lt"/>
                          <a:ea typeface="+mn-ea"/>
                          <a:cs typeface="+mn-cs"/>
                        </a:rPr>
                        <a:t> 
 El alcalde Renán Barrera rindió su Primer Informe de Acciones, en el que dio cuenta de los logros obtenidos, gracias al trabajo conjunto entre sociedad y gobierno. ¡Sigamos dibujando juntos un futuro mejor para Mérida! #ElFuturoPintaMejor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18290730"/>
                  </a:ext>
                </a:extLst>
              </a:tr>
            </a:tbl>
          </a:graphicData>
        </a:graphic>
      </p:graphicFrame>
      <p:sp>
        <p:nvSpPr>
          <p:cNvPr id="4" name="Text Placeholder 3">
            <a:extLst>
              <a:ext uri="{FF2B5EF4-FFF2-40B4-BE49-F238E27FC236}">
                <a16:creationId xmlns:a16="http://schemas.microsoft.com/office/drawing/2014/main" id="{46650E4B-7A12-418F-8294-49CEE9D199AB}"/>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65687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C38DD-44D7-4CB1-B682-DA83C5AA9202}"/>
              </a:ext>
            </a:extLst>
          </p:cNvPr>
          <p:cNvSpPr>
            <a:spLocks noGrp="1"/>
          </p:cNvSpPr>
          <p:nvPr>
            <p:ph type="title"/>
          </p:nvPr>
        </p:nvSpPr>
        <p:spPr/>
        <p:txBody>
          <a:bodyPr/>
          <a:lstStyle/>
          <a:p>
            <a:r>
              <a:rPr lang="en-US"/>
              <a:t>Facebook Own Posts Table | Mérida - 11 of 26</a:t>
            </a:r>
          </a:p>
        </p:txBody>
      </p:sp>
      <p:graphicFrame>
        <p:nvGraphicFramePr>
          <p:cNvPr id="5" name="Table Placeholder 4">
            <a:extLst>
              <a:ext uri="{FF2B5EF4-FFF2-40B4-BE49-F238E27FC236}">
                <a16:creationId xmlns:a16="http://schemas.microsoft.com/office/drawing/2014/main" id="{DCE4D9EC-D21A-4ED1-9EA9-AF1F785A7253}"/>
              </a:ext>
            </a:extLst>
          </p:cNvPr>
          <p:cNvGraphicFramePr>
            <a:graphicFrameLocks noGrp="1"/>
          </p:cNvGraphicFramePr>
          <p:nvPr>
            <p:ph type="tbl" sz="quarter" idx="13"/>
            <p:extLst>
              <p:ext uri="{D42A27DB-BD31-4B8C-83A1-F6EECF244321}">
                <p14:modId xmlns:p14="http://schemas.microsoft.com/office/powerpoint/2010/main" val="419185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68676438"/>
                    </a:ext>
                  </a:extLst>
                </a:gridCol>
                <a:gridCol w="905256">
                  <a:extLst>
                    <a:ext uri="{9D8B030D-6E8A-4147-A177-3AD203B41FA5}">
                      <a16:colId xmlns:a16="http://schemas.microsoft.com/office/drawing/2014/main" val="2039060793"/>
                    </a:ext>
                  </a:extLst>
                </a:gridCol>
                <a:gridCol w="658368">
                  <a:extLst>
                    <a:ext uri="{9D8B030D-6E8A-4147-A177-3AD203B41FA5}">
                      <a16:colId xmlns:a16="http://schemas.microsoft.com/office/drawing/2014/main" val="2711176386"/>
                    </a:ext>
                  </a:extLst>
                </a:gridCol>
                <a:gridCol w="329184">
                  <a:extLst>
                    <a:ext uri="{9D8B030D-6E8A-4147-A177-3AD203B41FA5}">
                      <a16:colId xmlns:a16="http://schemas.microsoft.com/office/drawing/2014/main" val="98282922"/>
                    </a:ext>
                  </a:extLst>
                </a:gridCol>
                <a:gridCol w="329184">
                  <a:extLst>
                    <a:ext uri="{9D8B030D-6E8A-4147-A177-3AD203B41FA5}">
                      <a16:colId xmlns:a16="http://schemas.microsoft.com/office/drawing/2014/main" val="2797526580"/>
                    </a:ext>
                  </a:extLst>
                </a:gridCol>
                <a:gridCol w="329184">
                  <a:extLst>
                    <a:ext uri="{9D8B030D-6E8A-4147-A177-3AD203B41FA5}">
                      <a16:colId xmlns:a16="http://schemas.microsoft.com/office/drawing/2014/main" val="1896664667"/>
                    </a:ext>
                  </a:extLst>
                </a:gridCol>
                <a:gridCol w="329184">
                  <a:extLst>
                    <a:ext uri="{9D8B030D-6E8A-4147-A177-3AD203B41FA5}">
                      <a16:colId xmlns:a16="http://schemas.microsoft.com/office/drawing/2014/main" val="1936783395"/>
                    </a:ext>
                  </a:extLst>
                </a:gridCol>
                <a:gridCol w="329184">
                  <a:extLst>
                    <a:ext uri="{9D8B030D-6E8A-4147-A177-3AD203B41FA5}">
                      <a16:colId xmlns:a16="http://schemas.microsoft.com/office/drawing/2014/main" val="4117573312"/>
                    </a:ext>
                  </a:extLst>
                </a:gridCol>
                <a:gridCol w="329184">
                  <a:extLst>
                    <a:ext uri="{9D8B030D-6E8A-4147-A177-3AD203B41FA5}">
                      <a16:colId xmlns:a16="http://schemas.microsoft.com/office/drawing/2014/main" val="701445901"/>
                    </a:ext>
                  </a:extLst>
                </a:gridCol>
                <a:gridCol w="329184">
                  <a:extLst>
                    <a:ext uri="{9D8B030D-6E8A-4147-A177-3AD203B41FA5}">
                      <a16:colId xmlns:a16="http://schemas.microsoft.com/office/drawing/2014/main" val="1160852401"/>
                    </a:ext>
                  </a:extLst>
                </a:gridCol>
                <a:gridCol w="329184">
                  <a:extLst>
                    <a:ext uri="{9D8B030D-6E8A-4147-A177-3AD203B41FA5}">
                      <a16:colId xmlns:a16="http://schemas.microsoft.com/office/drawing/2014/main" val="459438113"/>
                    </a:ext>
                  </a:extLst>
                </a:gridCol>
                <a:gridCol w="329184">
                  <a:extLst>
                    <a:ext uri="{9D8B030D-6E8A-4147-A177-3AD203B41FA5}">
                      <a16:colId xmlns:a16="http://schemas.microsoft.com/office/drawing/2014/main" val="2402465651"/>
                    </a:ext>
                  </a:extLst>
                </a:gridCol>
                <a:gridCol w="329184">
                  <a:extLst>
                    <a:ext uri="{9D8B030D-6E8A-4147-A177-3AD203B41FA5}">
                      <a16:colId xmlns:a16="http://schemas.microsoft.com/office/drawing/2014/main" val="2137082670"/>
                    </a:ext>
                  </a:extLst>
                </a:gridCol>
                <a:gridCol w="329184">
                  <a:extLst>
                    <a:ext uri="{9D8B030D-6E8A-4147-A177-3AD203B41FA5}">
                      <a16:colId xmlns:a16="http://schemas.microsoft.com/office/drawing/2014/main" val="987290149"/>
                    </a:ext>
                  </a:extLst>
                </a:gridCol>
                <a:gridCol w="329184">
                  <a:extLst>
                    <a:ext uri="{9D8B030D-6E8A-4147-A177-3AD203B41FA5}">
                      <a16:colId xmlns:a16="http://schemas.microsoft.com/office/drawing/2014/main" val="1575029361"/>
                    </a:ext>
                  </a:extLst>
                </a:gridCol>
                <a:gridCol w="329184">
                  <a:extLst>
                    <a:ext uri="{9D8B030D-6E8A-4147-A177-3AD203B41FA5}">
                      <a16:colId xmlns:a16="http://schemas.microsoft.com/office/drawing/2014/main" val="4238235665"/>
                    </a:ext>
                  </a:extLst>
                </a:gridCol>
                <a:gridCol w="329184">
                  <a:extLst>
                    <a:ext uri="{9D8B030D-6E8A-4147-A177-3AD203B41FA5}">
                      <a16:colId xmlns:a16="http://schemas.microsoft.com/office/drawing/2014/main" val="931024429"/>
                    </a:ext>
                  </a:extLst>
                </a:gridCol>
                <a:gridCol w="329184">
                  <a:extLst>
                    <a:ext uri="{9D8B030D-6E8A-4147-A177-3AD203B41FA5}">
                      <a16:colId xmlns:a16="http://schemas.microsoft.com/office/drawing/2014/main" val="954626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595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Renán Barrera - 2019-08-26 15:57:30</a:t>
                      </a:r>
                      <a:r>
                        <a:rPr kumimoji="0" lang="es-ES" sz="1000" b="0" i="0" u="none" strike="noStrike" kern="1200" cap="none" spc="0" normalizeH="0" baseline="0" noProof="0">
                          <a:ln>
                            <a:noFill/>
                          </a:ln>
                          <a:solidFill>
                            <a:prstClr val="black"/>
                          </a:solidFill>
                          <a:effectLst/>
                          <a:uLnTx/>
                          <a:uFillTx/>
                          <a:latin typeface="+mn-lt"/>
                          <a:ea typeface="+mn-ea"/>
                          <a:cs typeface="+mn-cs"/>
                        </a:rPr>
                        <a:t> 
 Estamos listos para construir, juntos, un futuro mejor para Mérida. En el Primer Informe de Acciones, nos reunimos como la gran familia que somos, para celebrar a nuestra ciudad y lo que hemos logrado trabajando con compromiso, generosidad y solidaridad. #ElFuturoPintaMejor porque Mérida cuenta con todas y todos nosotros.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29441558"/>
                  </a:ext>
                </a:extLst>
              </a:tr>
            </a:tbl>
          </a:graphicData>
        </a:graphic>
      </p:graphicFrame>
      <p:sp>
        <p:nvSpPr>
          <p:cNvPr id="4" name="Text Placeholder 3">
            <a:extLst>
              <a:ext uri="{FF2B5EF4-FFF2-40B4-BE49-F238E27FC236}">
                <a16:creationId xmlns:a16="http://schemas.microsoft.com/office/drawing/2014/main" id="{06D7AF34-AE34-42C5-8378-E38534D17BE0}"/>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28545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EAB49-F9CD-4810-8E62-93C186EC8699}"/>
              </a:ext>
            </a:extLst>
          </p:cNvPr>
          <p:cNvSpPr>
            <a:spLocks noGrp="1"/>
          </p:cNvSpPr>
          <p:nvPr>
            <p:ph type="title"/>
          </p:nvPr>
        </p:nvSpPr>
        <p:spPr/>
        <p:txBody>
          <a:bodyPr/>
          <a:lstStyle/>
          <a:p>
            <a:r>
              <a:rPr lang="en-US"/>
              <a:t>Facebook Own Posts Table | Mérida - 12 of 26</a:t>
            </a:r>
          </a:p>
        </p:txBody>
      </p:sp>
      <p:graphicFrame>
        <p:nvGraphicFramePr>
          <p:cNvPr id="5" name="Table Placeholder 4">
            <a:extLst>
              <a:ext uri="{FF2B5EF4-FFF2-40B4-BE49-F238E27FC236}">
                <a16:creationId xmlns:a16="http://schemas.microsoft.com/office/drawing/2014/main" id="{DAC777B3-186D-4BA7-96FA-DB537D942B4D}"/>
              </a:ext>
            </a:extLst>
          </p:cNvPr>
          <p:cNvGraphicFramePr>
            <a:graphicFrameLocks noGrp="1"/>
          </p:cNvGraphicFramePr>
          <p:nvPr>
            <p:ph type="tbl" sz="quarter" idx="13"/>
            <p:extLst>
              <p:ext uri="{D42A27DB-BD31-4B8C-83A1-F6EECF244321}">
                <p14:modId xmlns:p14="http://schemas.microsoft.com/office/powerpoint/2010/main" val="214215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3872189"/>
                    </a:ext>
                  </a:extLst>
                </a:gridCol>
                <a:gridCol w="905256">
                  <a:extLst>
                    <a:ext uri="{9D8B030D-6E8A-4147-A177-3AD203B41FA5}">
                      <a16:colId xmlns:a16="http://schemas.microsoft.com/office/drawing/2014/main" val="1457635043"/>
                    </a:ext>
                  </a:extLst>
                </a:gridCol>
                <a:gridCol w="658368">
                  <a:extLst>
                    <a:ext uri="{9D8B030D-6E8A-4147-A177-3AD203B41FA5}">
                      <a16:colId xmlns:a16="http://schemas.microsoft.com/office/drawing/2014/main" val="127740366"/>
                    </a:ext>
                  </a:extLst>
                </a:gridCol>
                <a:gridCol w="329184">
                  <a:extLst>
                    <a:ext uri="{9D8B030D-6E8A-4147-A177-3AD203B41FA5}">
                      <a16:colId xmlns:a16="http://schemas.microsoft.com/office/drawing/2014/main" val="1474638698"/>
                    </a:ext>
                  </a:extLst>
                </a:gridCol>
                <a:gridCol w="329184">
                  <a:extLst>
                    <a:ext uri="{9D8B030D-6E8A-4147-A177-3AD203B41FA5}">
                      <a16:colId xmlns:a16="http://schemas.microsoft.com/office/drawing/2014/main" val="1639887483"/>
                    </a:ext>
                  </a:extLst>
                </a:gridCol>
                <a:gridCol w="329184">
                  <a:extLst>
                    <a:ext uri="{9D8B030D-6E8A-4147-A177-3AD203B41FA5}">
                      <a16:colId xmlns:a16="http://schemas.microsoft.com/office/drawing/2014/main" val="2163664912"/>
                    </a:ext>
                  </a:extLst>
                </a:gridCol>
                <a:gridCol w="329184">
                  <a:extLst>
                    <a:ext uri="{9D8B030D-6E8A-4147-A177-3AD203B41FA5}">
                      <a16:colId xmlns:a16="http://schemas.microsoft.com/office/drawing/2014/main" val="860439138"/>
                    </a:ext>
                  </a:extLst>
                </a:gridCol>
                <a:gridCol w="329184">
                  <a:extLst>
                    <a:ext uri="{9D8B030D-6E8A-4147-A177-3AD203B41FA5}">
                      <a16:colId xmlns:a16="http://schemas.microsoft.com/office/drawing/2014/main" val="1376952358"/>
                    </a:ext>
                  </a:extLst>
                </a:gridCol>
                <a:gridCol w="329184">
                  <a:extLst>
                    <a:ext uri="{9D8B030D-6E8A-4147-A177-3AD203B41FA5}">
                      <a16:colId xmlns:a16="http://schemas.microsoft.com/office/drawing/2014/main" val="2895208319"/>
                    </a:ext>
                  </a:extLst>
                </a:gridCol>
                <a:gridCol w="329184">
                  <a:extLst>
                    <a:ext uri="{9D8B030D-6E8A-4147-A177-3AD203B41FA5}">
                      <a16:colId xmlns:a16="http://schemas.microsoft.com/office/drawing/2014/main" val="3658901780"/>
                    </a:ext>
                  </a:extLst>
                </a:gridCol>
                <a:gridCol w="329184">
                  <a:extLst>
                    <a:ext uri="{9D8B030D-6E8A-4147-A177-3AD203B41FA5}">
                      <a16:colId xmlns:a16="http://schemas.microsoft.com/office/drawing/2014/main" val="40678087"/>
                    </a:ext>
                  </a:extLst>
                </a:gridCol>
                <a:gridCol w="329184">
                  <a:extLst>
                    <a:ext uri="{9D8B030D-6E8A-4147-A177-3AD203B41FA5}">
                      <a16:colId xmlns:a16="http://schemas.microsoft.com/office/drawing/2014/main" val="3853247652"/>
                    </a:ext>
                  </a:extLst>
                </a:gridCol>
                <a:gridCol w="329184">
                  <a:extLst>
                    <a:ext uri="{9D8B030D-6E8A-4147-A177-3AD203B41FA5}">
                      <a16:colId xmlns:a16="http://schemas.microsoft.com/office/drawing/2014/main" val="2914961732"/>
                    </a:ext>
                  </a:extLst>
                </a:gridCol>
                <a:gridCol w="329184">
                  <a:extLst>
                    <a:ext uri="{9D8B030D-6E8A-4147-A177-3AD203B41FA5}">
                      <a16:colId xmlns:a16="http://schemas.microsoft.com/office/drawing/2014/main" val="803536670"/>
                    </a:ext>
                  </a:extLst>
                </a:gridCol>
                <a:gridCol w="329184">
                  <a:extLst>
                    <a:ext uri="{9D8B030D-6E8A-4147-A177-3AD203B41FA5}">
                      <a16:colId xmlns:a16="http://schemas.microsoft.com/office/drawing/2014/main" val="2427074712"/>
                    </a:ext>
                  </a:extLst>
                </a:gridCol>
                <a:gridCol w="329184">
                  <a:extLst>
                    <a:ext uri="{9D8B030D-6E8A-4147-A177-3AD203B41FA5}">
                      <a16:colId xmlns:a16="http://schemas.microsoft.com/office/drawing/2014/main" val="3017788556"/>
                    </a:ext>
                  </a:extLst>
                </a:gridCol>
                <a:gridCol w="329184">
                  <a:extLst>
                    <a:ext uri="{9D8B030D-6E8A-4147-A177-3AD203B41FA5}">
                      <a16:colId xmlns:a16="http://schemas.microsoft.com/office/drawing/2014/main" val="2273031094"/>
                    </a:ext>
                  </a:extLst>
                </a:gridCol>
                <a:gridCol w="329184">
                  <a:extLst>
                    <a:ext uri="{9D8B030D-6E8A-4147-A177-3AD203B41FA5}">
                      <a16:colId xmlns:a16="http://schemas.microsoft.com/office/drawing/2014/main" val="263339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488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Cecilia Patrón Laviada - 2019-08-26 15:32:37</a:t>
                      </a:r>
                      <a:r>
                        <a:rPr kumimoji="0" lang="es-ES" sz="1000" b="0" i="0" u="none" strike="noStrike" kern="1200" cap="none" spc="0" normalizeH="0" baseline="0" noProof="0">
                          <a:ln>
                            <a:noFill/>
                          </a:ln>
                          <a:solidFill>
                            <a:prstClr val="black"/>
                          </a:solidFill>
                          <a:effectLst/>
                          <a:uLnTx/>
                          <a:uFillTx/>
                          <a:latin typeface="+mn-lt"/>
                          <a:ea typeface="+mn-ea"/>
                          <a:cs typeface="+mn-cs"/>
                        </a:rPr>
                        <a:t> 
 Los gobiernos panistas: gobiernos de resultados y cercanos a los ciudadanos🤝
Acompañé al alcalde Renán Barrera durante la presentación de su primer informe de resultado. Enhorabuena a él y a todos los trabajadores del AyuntaMÉRIDA por poner todo su empeño para que #Mérida siga siendo la mejor ciudad para vivir, invertir y desarrollarse de todo el país. #ElFuturoPintaMejor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18342974"/>
                  </a:ext>
                </a:extLst>
              </a:tr>
            </a:tbl>
          </a:graphicData>
        </a:graphic>
      </p:graphicFrame>
      <p:sp>
        <p:nvSpPr>
          <p:cNvPr id="4" name="Text Placeholder 3">
            <a:extLst>
              <a:ext uri="{FF2B5EF4-FFF2-40B4-BE49-F238E27FC236}">
                <a16:creationId xmlns:a16="http://schemas.microsoft.com/office/drawing/2014/main" id="{E9C5C4D2-2278-4DFB-BD14-625B4C32A39B}"/>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968798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0849C-58A9-4A63-AFD5-22BBCED0A87E}"/>
              </a:ext>
            </a:extLst>
          </p:cNvPr>
          <p:cNvSpPr>
            <a:spLocks noGrp="1"/>
          </p:cNvSpPr>
          <p:nvPr>
            <p:ph type="title"/>
          </p:nvPr>
        </p:nvSpPr>
        <p:spPr/>
        <p:txBody>
          <a:bodyPr/>
          <a:lstStyle/>
          <a:p>
            <a:r>
              <a:rPr lang="en-US"/>
              <a:t>Facebook Own Posts Table | Mérida - 13 of 26</a:t>
            </a:r>
          </a:p>
        </p:txBody>
      </p:sp>
      <p:graphicFrame>
        <p:nvGraphicFramePr>
          <p:cNvPr id="5" name="Table Placeholder 4">
            <a:extLst>
              <a:ext uri="{FF2B5EF4-FFF2-40B4-BE49-F238E27FC236}">
                <a16:creationId xmlns:a16="http://schemas.microsoft.com/office/drawing/2014/main" id="{1F8D195A-2D2B-4D50-8741-960FA9588C70}"/>
              </a:ext>
            </a:extLst>
          </p:cNvPr>
          <p:cNvGraphicFramePr>
            <a:graphicFrameLocks noGrp="1"/>
          </p:cNvGraphicFramePr>
          <p:nvPr>
            <p:ph type="tbl" sz="quarter" idx="13"/>
            <p:extLst>
              <p:ext uri="{D42A27DB-BD31-4B8C-83A1-F6EECF244321}">
                <p14:modId xmlns:p14="http://schemas.microsoft.com/office/powerpoint/2010/main" val="1170356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58189878"/>
                    </a:ext>
                  </a:extLst>
                </a:gridCol>
                <a:gridCol w="905256">
                  <a:extLst>
                    <a:ext uri="{9D8B030D-6E8A-4147-A177-3AD203B41FA5}">
                      <a16:colId xmlns:a16="http://schemas.microsoft.com/office/drawing/2014/main" val="2157849337"/>
                    </a:ext>
                  </a:extLst>
                </a:gridCol>
                <a:gridCol w="658368">
                  <a:extLst>
                    <a:ext uri="{9D8B030D-6E8A-4147-A177-3AD203B41FA5}">
                      <a16:colId xmlns:a16="http://schemas.microsoft.com/office/drawing/2014/main" val="1147719299"/>
                    </a:ext>
                  </a:extLst>
                </a:gridCol>
                <a:gridCol w="329184">
                  <a:extLst>
                    <a:ext uri="{9D8B030D-6E8A-4147-A177-3AD203B41FA5}">
                      <a16:colId xmlns:a16="http://schemas.microsoft.com/office/drawing/2014/main" val="727860803"/>
                    </a:ext>
                  </a:extLst>
                </a:gridCol>
                <a:gridCol w="329184">
                  <a:extLst>
                    <a:ext uri="{9D8B030D-6E8A-4147-A177-3AD203B41FA5}">
                      <a16:colId xmlns:a16="http://schemas.microsoft.com/office/drawing/2014/main" val="1304463708"/>
                    </a:ext>
                  </a:extLst>
                </a:gridCol>
                <a:gridCol w="329184">
                  <a:extLst>
                    <a:ext uri="{9D8B030D-6E8A-4147-A177-3AD203B41FA5}">
                      <a16:colId xmlns:a16="http://schemas.microsoft.com/office/drawing/2014/main" val="4277730211"/>
                    </a:ext>
                  </a:extLst>
                </a:gridCol>
                <a:gridCol w="329184">
                  <a:extLst>
                    <a:ext uri="{9D8B030D-6E8A-4147-A177-3AD203B41FA5}">
                      <a16:colId xmlns:a16="http://schemas.microsoft.com/office/drawing/2014/main" val="4166189562"/>
                    </a:ext>
                  </a:extLst>
                </a:gridCol>
                <a:gridCol w="329184">
                  <a:extLst>
                    <a:ext uri="{9D8B030D-6E8A-4147-A177-3AD203B41FA5}">
                      <a16:colId xmlns:a16="http://schemas.microsoft.com/office/drawing/2014/main" val="1179717574"/>
                    </a:ext>
                  </a:extLst>
                </a:gridCol>
                <a:gridCol w="329184">
                  <a:extLst>
                    <a:ext uri="{9D8B030D-6E8A-4147-A177-3AD203B41FA5}">
                      <a16:colId xmlns:a16="http://schemas.microsoft.com/office/drawing/2014/main" val="2744240891"/>
                    </a:ext>
                  </a:extLst>
                </a:gridCol>
                <a:gridCol w="329184">
                  <a:extLst>
                    <a:ext uri="{9D8B030D-6E8A-4147-A177-3AD203B41FA5}">
                      <a16:colId xmlns:a16="http://schemas.microsoft.com/office/drawing/2014/main" val="3830943118"/>
                    </a:ext>
                  </a:extLst>
                </a:gridCol>
                <a:gridCol w="329184">
                  <a:extLst>
                    <a:ext uri="{9D8B030D-6E8A-4147-A177-3AD203B41FA5}">
                      <a16:colId xmlns:a16="http://schemas.microsoft.com/office/drawing/2014/main" val="408484981"/>
                    </a:ext>
                  </a:extLst>
                </a:gridCol>
                <a:gridCol w="329184">
                  <a:extLst>
                    <a:ext uri="{9D8B030D-6E8A-4147-A177-3AD203B41FA5}">
                      <a16:colId xmlns:a16="http://schemas.microsoft.com/office/drawing/2014/main" val="4101276938"/>
                    </a:ext>
                  </a:extLst>
                </a:gridCol>
                <a:gridCol w="329184">
                  <a:extLst>
                    <a:ext uri="{9D8B030D-6E8A-4147-A177-3AD203B41FA5}">
                      <a16:colId xmlns:a16="http://schemas.microsoft.com/office/drawing/2014/main" val="1628176296"/>
                    </a:ext>
                  </a:extLst>
                </a:gridCol>
                <a:gridCol w="329184">
                  <a:extLst>
                    <a:ext uri="{9D8B030D-6E8A-4147-A177-3AD203B41FA5}">
                      <a16:colId xmlns:a16="http://schemas.microsoft.com/office/drawing/2014/main" val="3058825852"/>
                    </a:ext>
                  </a:extLst>
                </a:gridCol>
                <a:gridCol w="329184">
                  <a:extLst>
                    <a:ext uri="{9D8B030D-6E8A-4147-A177-3AD203B41FA5}">
                      <a16:colId xmlns:a16="http://schemas.microsoft.com/office/drawing/2014/main" val="926172384"/>
                    </a:ext>
                  </a:extLst>
                </a:gridCol>
                <a:gridCol w="329184">
                  <a:extLst>
                    <a:ext uri="{9D8B030D-6E8A-4147-A177-3AD203B41FA5}">
                      <a16:colId xmlns:a16="http://schemas.microsoft.com/office/drawing/2014/main" val="1146332499"/>
                    </a:ext>
                  </a:extLst>
                </a:gridCol>
                <a:gridCol w="329184">
                  <a:extLst>
                    <a:ext uri="{9D8B030D-6E8A-4147-A177-3AD203B41FA5}">
                      <a16:colId xmlns:a16="http://schemas.microsoft.com/office/drawing/2014/main" val="3186059271"/>
                    </a:ext>
                  </a:extLst>
                </a:gridCol>
                <a:gridCol w="329184">
                  <a:extLst>
                    <a:ext uri="{9D8B030D-6E8A-4147-A177-3AD203B41FA5}">
                      <a16:colId xmlns:a16="http://schemas.microsoft.com/office/drawing/2014/main" val="161552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761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14:38:06</a:t>
                      </a:r>
                      <a:r>
                        <a:rPr kumimoji="0" lang="es-ES" sz="1000" b="0" i="0" u="none" strike="noStrike" kern="1200" cap="none" spc="0" normalizeH="0" baseline="0" noProof="0">
                          <a:ln>
                            <a:noFill/>
                          </a:ln>
                          <a:solidFill>
                            <a:prstClr val="black"/>
                          </a:solidFill>
                          <a:effectLst/>
                          <a:uLnTx/>
                          <a:uFillTx/>
                          <a:latin typeface="+mn-lt"/>
                          <a:ea typeface="+mn-ea"/>
                          <a:cs typeface="+mn-cs"/>
                        </a:rPr>
                        <a:t> 
 Ya en la #CDMX, a punto de iniciar la reunión con integrantes de la CONAGO y el titular de la Secretaría de Educación Pública, Esteban Moctezuma Barragan, para tratar pendientes y temas de interés para nuestro estado en materia educativa.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https://scontent.xx.fbcdn.net/v/t1.0-9/s720x720/69324860_2389692671106847_6785440469548531712_o.jpg?_nc_cat=105&amp;_nc_oc=AQmX0TD8yty42sRvRRLsdmL0L_RolpoMI40aDhQ2z4h6ePRF2_NQ5qevAc9GGulhyek&amp;_nc_ht=scontent.xx&amp;oh=f13cc5625674430226fd31b76c032234&amp;oe=5E0246D6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78746956"/>
                  </a:ext>
                </a:extLst>
              </a:tr>
            </a:tbl>
          </a:graphicData>
        </a:graphic>
      </p:graphicFrame>
      <p:sp>
        <p:nvSpPr>
          <p:cNvPr id="4" name="Text Placeholder 3">
            <a:extLst>
              <a:ext uri="{FF2B5EF4-FFF2-40B4-BE49-F238E27FC236}">
                <a16:creationId xmlns:a16="http://schemas.microsoft.com/office/drawing/2014/main" id="{B557ADEC-CBA1-4488-B4D4-338EC0AD6DD5}"/>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547610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2EEC1-8863-4E52-8D48-7F12AB0D1C43}"/>
              </a:ext>
            </a:extLst>
          </p:cNvPr>
          <p:cNvSpPr>
            <a:spLocks noGrp="1"/>
          </p:cNvSpPr>
          <p:nvPr>
            <p:ph type="title"/>
          </p:nvPr>
        </p:nvSpPr>
        <p:spPr/>
        <p:txBody>
          <a:bodyPr/>
          <a:lstStyle/>
          <a:p>
            <a:r>
              <a:rPr lang="en-US"/>
              <a:t>Facebook Own Posts Table | Mérida - 14 of 26</a:t>
            </a:r>
          </a:p>
        </p:txBody>
      </p:sp>
      <p:graphicFrame>
        <p:nvGraphicFramePr>
          <p:cNvPr id="5" name="Table Placeholder 4">
            <a:extLst>
              <a:ext uri="{FF2B5EF4-FFF2-40B4-BE49-F238E27FC236}">
                <a16:creationId xmlns:a16="http://schemas.microsoft.com/office/drawing/2014/main" id="{993D841B-30A5-4EB0-9E03-16A5BE4F2B9B}"/>
              </a:ext>
            </a:extLst>
          </p:cNvPr>
          <p:cNvGraphicFramePr>
            <a:graphicFrameLocks noGrp="1"/>
          </p:cNvGraphicFramePr>
          <p:nvPr>
            <p:ph type="tbl" sz="quarter" idx="13"/>
            <p:extLst>
              <p:ext uri="{D42A27DB-BD31-4B8C-83A1-F6EECF244321}">
                <p14:modId xmlns:p14="http://schemas.microsoft.com/office/powerpoint/2010/main" val="1974228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54477096"/>
                    </a:ext>
                  </a:extLst>
                </a:gridCol>
                <a:gridCol w="905256">
                  <a:extLst>
                    <a:ext uri="{9D8B030D-6E8A-4147-A177-3AD203B41FA5}">
                      <a16:colId xmlns:a16="http://schemas.microsoft.com/office/drawing/2014/main" val="1742233706"/>
                    </a:ext>
                  </a:extLst>
                </a:gridCol>
                <a:gridCol w="658368">
                  <a:extLst>
                    <a:ext uri="{9D8B030D-6E8A-4147-A177-3AD203B41FA5}">
                      <a16:colId xmlns:a16="http://schemas.microsoft.com/office/drawing/2014/main" val="761692701"/>
                    </a:ext>
                  </a:extLst>
                </a:gridCol>
                <a:gridCol w="329184">
                  <a:extLst>
                    <a:ext uri="{9D8B030D-6E8A-4147-A177-3AD203B41FA5}">
                      <a16:colId xmlns:a16="http://schemas.microsoft.com/office/drawing/2014/main" val="3663331017"/>
                    </a:ext>
                  </a:extLst>
                </a:gridCol>
                <a:gridCol w="329184">
                  <a:extLst>
                    <a:ext uri="{9D8B030D-6E8A-4147-A177-3AD203B41FA5}">
                      <a16:colId xmlns:a16="http://schemas.microsoft.com/office/drawing/2014/main" val="182713662"/>
                    </a:ext>
                  </a:extLst>
                </a:gridCol>
                <a:gridCol w="329184">
                  <a:extLst>
                    <a:ext uri="{9D8B030D-6E8A-4147-A177-3AD203B41FA5}">
                      <a16:colId xmlns:a16="http://schemas.microsoft.com/office/drawing/2014/main" val="2833605851"/>
                    </a:ext>
                  </a:extLst>
                </a:gridCol>
                <a:gridCol w="329184">
                  <a:extLst>
                    <a:ext uri="{9D8B030D-6E8A-4147-A177-3AD203B41FA5}">
                      <a16:colId xmlns:a16="http://schemas.microsoft.com/office/drawing/2014/main" val="3151111984"/>
                    </a:ext>
                  </a:extLst>
                </a:gridCol>
                <a:gridCol w="329184">
                  <a:extLst>
                    <a:ext uri="{9D8B030D-6E8A-4147-A177-3AD203B41FA5}">
                      <a16:colId xmlns:a16="http://schemas.microsoft.com/office/drawing/2014/main" val="2532653452"/>
                    </a:ext>
                  </a:extLst>
                </a:gridCol>
                <a:gridCol w="329184">
                  <a:extLst>
                    <a:ext uri="{9D8B030D-6E8A-4147-A177-3AD203B41FA5}">
                      <a16:colId xmlns:a16="http://schemas.microsoft.com/office/drawing/2014/main" val="666428289"/>
                    </a:ext>
                  </a:extLst>
                </a:gridCol>
                <a:gridCol w="329184">
                  <a:extLst>
                    <a:ext uri="{9D8B030D-6E8A-4147-A177-3AD203B41FA5}">
                      <a16:colId xmlns:a16="http://schemas.microsoft.com/office/drawing/2014/main" val="1300175874"/>
                    </a:ext>
                  </a:extLst>
                </a:gridCol>
                <a:gridCol w="329184">
                  <a:extLst>
                    <a:ext uri="{9D8B030D-6E8A-4147-A177-3AD203B41FA5}">
                      <a16:colId xmlns:a16="http://schemas.microsoft.com/office/drawing/2014/main" val="2366924639"/>
                    </a:ext>
                  </a:extLst>
                </a:gridCol>
                <a:gridCol w="329184">
                  <a:extLst>
                    <a:ext uri="{9D8B030D-6E8A-4147-A177-3AD203B41FA5}">
                      <a16:colId xmlns:a16="http://schemas.microsoft.com/office/drawing/2014/main" val="1234453693"/>
                    </a:ext>
                  </a:extLst>
                </a:gridCol>
                <a:gridCol w="329184">
                  <a:extLst>
                    <a:ext uri="{9D8B030D-6E8A-4147-A177-3AD203B41FA5}">
                      <a16:colId xmlns:a16="http://schemas.microsoft.com/office/drawing/2014/main" val="2495261669"/>
                    </a:ext>
                  </a:extLst>
                </a:gridCol>
                <a:gridCol w="329184">
                  <a:extLst>
                    <a:ext uri="{9D8B030D-6E8A-4147-A177-3AD203B41FA5}">
                      <a16:colId xmlns:a16="http://schemas.microsoft.com/office/drawing/2014/main" val="1950458909"/>
                    </a:ext>
                  </a:extLst>
                </a:gridCol>
                <a:gridCol w="329184">
                  <a:extLst>
                    <a:ext uri="{9D8B030D-6E8A-4147-A177-3AD203B41FA5}">
                      <a16:colId xmlns:a16="http://schemas.microsoft.com/office/drawing/2014/main" val="3230625289"/>
                    </a:ext>
                  </a:extLst>
                </a:gridCol>
                <a:gridCol w="329184">
                  <a:extLst>
                    <a:ext uri="{9D8B030D-6E8A-4147-A177-3AD203B41FA5}">
                      <a16:colId xmlns:a16="http://schemas.microsoft.com/office/drawing/2014/main" val="4040799552"/>
                    </a:ext>
                  </a:extLst>
                </a:gridCol>
                <a:gridCol w="329184">
                  <a:extLst>
                    <a:ext uri="{9D8B030D-6E8A-4147-A177-3AD203B41FA5}">
                      <a16:colId xmlns:a16="http://schemas.microsoft.com/office/drawing/2014/main" val="1484839051"/>
                    </a:ext>
                  </a:extLst>
                </a:gridCol>
                <a:gridCol w="329184">
                  <a:extLst>
                    <a:ext uri="{9D8B030D-6E8A-4147-A177-3AD203B41FA5}">
                      <a16:colId xmlns:a16="http://schemas.microsoft.com/office/drawing/2014/main" val="3861509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257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Carlos Ramirez Marin - 2019-08-26 13:54:37</a:t>
                      </a:r>
                      <a:r>
                        <a:rPr kumimoji="0" lang="es-ES" sz="1000" b="0" i="0" u="none" strike="noStrike" kern="1200" cap="none" spc="0" normalizeH="0" baseline="0" noProof="0">
                          <a:ln>
                            <a:noFill/>
                          </a:ln>
                          <a:solidFill>
                            <a:prstClr val="black"/>
                          </a:solidFill>
                          <a:effectLst/>
                          <a:uLnTx/>
                          <a:uFillTx/>
                          <a:latin typeface="+mn-lt"/>
                          <a:ea typeface="+mn-ea"/>
                          <a:cs typeface="+mn-cs"/>
                        </a:rPr>
                        <a:t> 
 Proteger nuestros mares, ríos y bosques de la contaminación, no es un asunto de partidos, colores, o elecciones. Por eso, el grupo de trabajo para revisar el tema de plásticos suma más de 30 reuniones en las que ha participado la academia, sociedad civil e industria. #SeTrataDeTi #GraciasPorTuConfianza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https://scontent.xx.fbcdn.net/v/t15.5256-10/66896195_532291634178233_5314116890212171776_n.jpg?_nc_cat=103&amp;_nc_oc=AQkuo6MmdhajXZ7Q7i9rAlZtPxgExCvS7aJJEBp8DJfzOMfIuZvj6LfvVyGIpaASeZU&amp;_nc_ht=scontent.xx&amp;oh=f11c79bf954ce380c44015abf5bd75a2&amp;oe=5E0F6D8A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07496069"/>
                  </a:ext>
                </a:extLst>
              </a:tr>
            </a:tbl>
          </a:graphicData>
        </a:graphic>
      </p:graphicFrame>
      <p:sp>
        <p:nvSpPr>
          <p:cNvPr id="4" name="Text Placeholder 3">
            <a:extLst>
              <a:ext uri="{FF2B5EF4-FFF2-40B4-BE49-F238E27FC236}">
                <a16:creationId xmlns:a16="http://schemas.microsoft.com/office/drawing/2014/main" id="{2C56A94C-A042-477C-AF51-CD7ED86B9A1F}"/>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479323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E3741-77A1-4146-A98B-3405B26B4076}"/>
              </a:ext>
            </a:extLst>
          </p:cNvPr>
          <p:cNvSpPr>
            <a:spLocks noGrp="1"/>
          </p:cNvSpPr>
          <p:nvPr>
            <p:ph type="title"/>
          </p:nvPr>
        </p:nvSpPr>
        <p:spPr/>
        <p:txBody>
          <a:bodyPr/>
          <a:lstStyle/>
          <a:p>
            <a:r>
              <a:rPr lang="en-US"/>
              <a:t>Facebook Own Posts Table | Mérida - 15 of 26</a:t>
            </a:r>
          </a:p>
        </p:txBody>
      </p:sp>
      <p:graphicFrame>
        <p:nvGraphicFramePr>
          <p:cNvPr id="5" name="Table Placeholder 4">
            <a:extLst>
              <a:ext uri="{FF2B5EF4-FFF2-40B4-BE49-F238E27FC236}">
                <a16:creationId xmlns:a16="http://schemas.microsoft.com/office/drawing/2014/main" id="{C8566E77-929A-4728-B821-74A9E4BA94A4}"/>
              </a:ext>
            </a:extLst>
          </p:cNvPr>
          <p:cNvGraphicFramePr>
            <a:graphicFrameLocks noGrp="1"/>
          </p:cNvGraphicFramePr>
          <p:nvPr>
            <p:ph type="tbl" sz="quarter" idx="13"/>
            <p:extLst>
              <p:ext uri="{D42A27DB-BD31-4B8C-83A1-F6EECF244321}">
                <p14:modId xmlns:p14="http://schemas.microsoft.com/office/powerpoint/2010/main" val="561887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45531025"/>
                    </a:ext>
                  </a:extLst>
                </a:gridCol>
                <a:gridCol w="905256">
                  <a:extLst>
                    <a:ext uri="{9D8B030D-6E8A-4147-A177-3AD203B41FA5}">
                      <a16:colId xmlns:a16="http://schemas.microsoft.com/office/drawing/2014/main" val="1926149781"/>
                    </a:ext>
                  </a:extLst>
                </a:gridCol>
                <a:gridCol w="658368">
                  <a:extLst>
                    <a:ext uri="{9D8B030D-6E8A-4147-A177-3AD203B41FA5}">
                      <a16:colId xmlns:a16="http://schemas.microsoft.com/office/drawing/2014/main" val="2564785947"/>
                    </a:ext>
                  </a:extLst>
                </a:gridCol>
                <a:gridCol w="329184">
                  <a:extLst>
                    <a:ext uri="{9D8B030D-6E8A-4147-A177-3AD203B41FA5}">
                      <a16:colId xmlns:a16="http://schemas.microsoft.com/office/drawing/2014/main" val="172964707"/>
                    </a:ext>
                  </a:extLst>
                </a:gridCol>
                <a:gridCol w="329184">
                  <a:extLst>
                    <a:ext uri="{9D8B030D-6E8A-4147-A177-3AD203B41FA5}">
                      <a16:colId xmlns:a16="http://schemas.microsoft.com/office/drawing/2014/main" val="2546747928"/>
                    </a:ext>
                  </a:extLst>
                </a:gridCol>
                <a:gridCol w="329184">
                  <a:extLst>
                    <a:ext uri="{9D8B030D-6E8A-4147-A177-3AD203B41FA5}">
                      <a16:colId xmlns:a16="http://schemas.microsoft.com/office/drawing/2014/main" val="1177176878"/>
                    </a:ext>
                  </a:extLst>
                </a:gridCol>
                <a:gridCol w="329184">
                  <a:extLst>
                    <a:ext uri="{9D8B030D-6E8A-4147-A177-3AD203B41FA5}">
                      <a16:colId xmlns:a16="http://schemas.microsoft.com/office/drawing/2014/main" val="199985363"/>
                    </a:ext>
                  </a:extLst>
                </a:gridCol>
                <a:gridCol w="329184">
                  <a:extLst>
                    <a:ext uri="{9D8B030D-6E8A-4147-A177-3AD203B41FA5}">
                      <a16:colId xmlns:a16="http://schemas.microsoft.com/office/drawing/2014/main" val="3509147107"/>
                    </a:ext>
                  </a:extLst>
                </a:gridCol>
                <a:gridCol w="329184">
                  <a:extLst>
                    <a:ext uri="{9D8B030D-6E8A-4147-A177-3AD203B41FA5}">
                      <a16:colId xmlns:a16="http://schemas.microsoft.com/office/drawing/2014/main" val="939598067"/>
                    </a:ext>
                  </a:extLst>
                </a:gridCol>
                <a:gridCol w="329184">
                  <a:extLst>
                    <a:ext uri="{9D8B030D-6E8A-4147-A177-3AD203B41FA5}">
                      <a16:colId xmlns:a16="http://schemas.microsoft.com/office/drawing/2014/main" val="2631086560"/>
                    </a:ext>
                  </a:extLst>
                </a:gridCol>
                <a:gridCol w="329184">
                  <a:extLst>
                    <a:ext uri="{9D8B030D-6E8A-4147-A177-3AD203B41FA5}">
                      <a16:colId xmlns:a16="http://schemas.microsoft.com/office/drawing/2014/main" val="1273976791"/>
                    </a:ext>
                  </a:extLst>
                </a:gridCol>
                <a:gridCol w="329184">
                  <a:extLst>
                    <a:ext uri="{9D8B030D-6E8A-4147-A177-3AD203B41FA5}">
                      <a16:colId xmlns:a16="http://schemas.microsoft.com/office/drawing/2014/main" val="3837519733"/>
                    </a:ext>
                  </a:extLst>
                </a:gridCol>
                <a:gridCol w="329184">
                  <a:extLst>
                    <a:ext uri="{9D8B030D-6E8A-4147-A177-3AD203B41FA5}">
                      <a16:colId xmlns:a16="http://schemas.microsoft.com/office/drawing/2014/main" val="3668593531"/>
                    </a:ext>
                  </a:extLst>
                </a:gridCol>
                <a:gridCol w="329184">
                  <a:extLst>
                    <a:ext uri="{9D8B030D-6E8A-4147-A177-3AD203B41FA5}">
                      <a16:colId xmlns:a16="http://schemas.microsoft.com/office/drawing/2014/main" val="3757997861"/>
                    </a:ext>
                  </a:extLst>
                </a:gridCol>
                <a:gridCol w="329184">
                  <a:extLst>
                    <a:ext uri="{9D8B030D-6E8A-4147-A177-3AD203B41FA5}">
                      <a16:colId xmlns:a16="http://schemas.microsoft.com/office/drawing/2014/main" val="3138021041"/>
                    </a:ext>
                  </a:extLst>
                </a:gridCol>
                <a:gridCol w="329184">
                  <a:extLst>
                    <a:ext uri="{9D8B030D-6E8A-4147-A177-3AD203B41FA5}">
                      <a16:colId xmlns:a16="http://schemas.microsoft.com/office/drawing/2014/main" val="3348622180"/>
                    </a:ext>
                  </a:extLst>
                </a:gridCol>
                <a:gridCol w="329184">
                  <a:extLst>
                    <a:ext uri="{9D8B030D-6E8A-4147-A177-3AD203B41FA5}">
                      <a16:colId xmlns:a16="http://schemas.microsoft.com/office/drawing/2014/main" val="1340093289"/>
                    </a:ext>
                  </a:extLst>
                </a:gridCol>
                <a:gridCol w="329184">
                  <a:extLst>
                    <a:ext uri="{9D8B030D-6E8A-4147-A177-3AD203B41FA5}">
                      <a16:colId xmlns:a16="http://schemas.microsoft.com/office/drawing/2014/main" val="89074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321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Cecilia Patrón Laviada - 2019-08-26 13:28:46</a:t>
                      </a:r>
                      <a:r>
                        <a:rPr kumimoji="0" lang="es-ES" sz="1000" b="0" i="0" u="none" strike="noStrike" kern="1200" cap="none" spc="0" normalizeH="0" baseline="0" noProof="0">
                          <a:ln>
                            <a:noFill/>
                          </a:ln>
                          <a:solidFill>
                            <a:prstClr val="black"/>
                          </a:solidFill>
                          <a:effectLst/>
                          <a:uLnTx/>
                          <a:uFillTx/>
                          <a:latin typeface="+mn-lt"/>
                          <a:ea typeface="+mn-ea"/>
                          <a:cs typeface="+mn-cs"/>
                        </a:rPr>
                        <a:t> 
 Feliz regreso a clases en #Mérida 📘✏
Agradezco a la escuela primaria "Abelardo Trujillo" por arrancar juntos este nuevo inicio de ciclo escolar, en el que nuestros niños y niñas se prepararán para construir el futuro de #México. Aprovecho para felicitar a todas las y los maestros en #Yucatán por su trabajo a favor de la educación en nuestro estado.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00986722"/>
                  </a:ext>
                </a:extLst>
              </a:tr>
            </a:tbl>
          </a:graphicData>
        </a:graphic>
      </p:graphicFrame>
      <p:sp>
        <p:nvSpPr>
          <p:cNvPr id="4" name="Text Placeholder 3">
            <a:extLst>
              <a:ext uri="{FF2B5EF4-FFF2-40B4-BE49-F238E27FC236}">
                <a16:creationId xmlns:a16="http://schemas.microsoft.com/office/drawing/2014/main" id="{5A1EC1FE-5ECB-459D-BEA3-9CC7E2A95434}"/>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2814643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9B59E-62C6-448D-AEE6-31678C2FCED1}"/>
              </a:ext>
            </a:extLst>
          </p:cNvPr>
          <p:cNvSpPr>
            <a:spLocks noGrp="1"/>
          </p:cNvSpPr>
          <p:nvPr>
            <p:ph type="title"/>
          </p:nvPr>
        </p:nvSpPr>
        <p:spPr/>
        <p:txBody>
          <a:bodyPr/>
          <a:lstStyle/>
          <a:p>
            <a:r>
              <a:rPr lang="en-US"/>
              <a:t>Facebook Own Posts Table | Mérida - 16 of 26</a:t>
            </a:r>
          </a:p>
        </p:txBody>
      </p:sp>
      <p:graphicFrame>
        <p:nvGraphicFramePr>
          <p:cNvPr id="5" name="Table Placeholder 4">
            <a:extLst>
              <a:ext uri="{FF2B5EF4-FFF2-40B4-BE49-F238E27FC236}">
                <a16:creationId xmlns:a16="http://schemas.microsoft.com/office/drawing/2014/main" id="{C553AC7F-F8B5-42DD-974B-DFFCE0D067BF}"/>
              </a:ext>
            </a:extLst>
          </p:cNvPr>
          <p:cNvGraphicFramePr>
            <a:graphicFrameLocks noGrp="1"/>
          </p:cNvGraphicFramePr>
          <p:nvPr>
            <p:ph type="tbl" sz="quarter" idx="13"/>
            <p:extLst>
              <p:ext uri="{D42A27DB-BD31-4B8C-83A1-F6EECF244321}">
                <p14:modId xmlns:p14="http://schemas.microsoft.com/office/powerpoint/2010/main" val="111872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51077470"/>
                    </a:ext>
                  </a:extLst>
                </a:gridCol>
                <a:gridCol w="905256">
                  <a:extLst>
                    <a:ext uri="{9D8B030D-6E8A-4147-A177-3AD203B41FA5}">
                      <a16:colId xmlns:a16="http://schemas.microsoft.com/office/drawing/2014/main" val="895625376"/>
                    </a:ext>
                  </a:extLst>
                </a:gridCol>
                <a:gridCol w="658368">
                  <a:extLst>
                    <a:ext uri="{9D8B030D-6E8A-4147-A177-3AD203B41FA5}">
                      <a16:colId xmlns:a16="http://schemas.microsoft.com/office/drawing/2014/main" val="715694546"/>
                    </a:ext>
                  </a:extLst>
                </a:gridCol>
                <a:gridCol w="329184">
                  <a:extLst>
                    <a:ext uri="{9D8B030D-6E8A-4147-A177-3AD203B41FA5}">
                      <a16:colId xmlns:a16="http://schemas.microsoft.com/office/drawing/2014/main" val="3251851501"/>
                    </a:ext>
                  </a:extLst>
                </a:gridCol>
                <a:gridCol w="329184">
                  <a:extLst>
                    <a:ext uri="{9D8B030D-6E8A-4147-A177-3AD203B41FA5}">
                      <a16:colId xmlns:a16="http://schemas.microsoft.com/office/drawing/2014/main" val="1429739399"/>
                    </a:ext>
                  </a:extLst>
                </a:gridCol>
                <a:gridCol w="329184">
                  <a:extLst>
                    <a:ext uri="{9D8B030D-6E8A-4147-A177-3AD203B41FA5}">
                      <a16:colId xmlns:a16="http://schemas.microsoft.com/office/drawing/2014/main" val="4057703303"/>
                    </a:ext>
                  </a:extLst>
                </a:gridCol>
                <a:gridCol w="329184">
                  <a:extLst>
                    <a:ext uri="{9D8B030D-6E8A-4147-A177-3AD203B41FA5}">
                      <a16:colId xmlns:a16="http://schemas.microsoft.com/office/drawing/2014/main" val="3304861842"/>
                    </a:ext>
                  </a:extLst>
                </a:gridCol>
                <a:gridCol w="329184">
                  <a:extLst>
                    <a:ext uri="{9D8B030D-6E8A-4147-A177-3AD203B41FA5}">
                      <a16:colId xmlns:a16="http://schemas.microsoft.com/office/drawing/2014/main" val="3642781190"/>
                    </a:ext>
                  </a:extLst>
                </a:gridCol>
                <a:gridCol w="329184">
                  <a:extLst>
                    <a:ext uri="{9D8B030D-6E8A-4147-A177-3AD203B41FA5}">
                      <a16:colId xmlns:a16="http://schemas.microsoft.com/office/drawing/2014/main" val="1937983404"/>
                    </a:ext>
                  </a:extLst>
                </a:gridCol>
                <a:gridCol w="329184">
                  <a:extLst>
                    <a:ext uri="{9D8B030D-6E8A-4147-A177-3AD203B41FA5}">
                      <a16:colId xmlns:a16="http://schemas.microsoft.com/office/drawing/2014/main" val="233680160"/>
                    </a:ext>
                  </a:extLst>
                </a:gridCol>
                <a:gridCol w="329184">
                  <a:extLst>
                    <a:ext uri="{9D8B030D-6E8A-4147-A177-3AD203B41FA5}">
                      <a16:colId xmlns:a16="http://schemas.microsoft.com/office/drawing/2014/main" val="4155410391"/>
                    </a:ext>
                  </a:extLst>
                </a:gridCol>
                <a:gridCol w="329184">
                  <a:extLst>
                    <a:ext uri="{9D8B030D-6E8A-4147-A177-3AD203B41FA5}">
                      <a16:colId xmlns:a16="http://schemas.microsoft.com/office/drawing/2014/main" val="4018829610"/>
                    </a:ext>
                  </a:extLst>
                </a:gridCol>
                <a:gridCol w="329184">
                  <a:extLst>
                    <a:ext uri="{9D8B030D-6E8A-4147-A177-3AD203B41FA5}">
                      <a16:colId xmlns:a16="http://schemas.microsoft.com/office/drawing/2014/main" val="2026851869"/>
                    </a:ext>
                  </a:extLst>
                </a:gridCol>
                <a:gridCol w="329184">
                  <a:extLst>
                    <a:ext uri="{9D8B030D-6E8A-4147-A177-3AD203B41FA5}">
                      <a16:colId xmlns:a16="http://schemas.microsoft.com/office/drawing/2014/main" val="1800515306"/>
                    </a:ext>
                  </a:extLst>
                </a:gridCol>
                <a:gridCol w="329184">
                  <a:extLst>
                    <a:ext uri="{9D8B030D-6E8A-4147-A177-3AD203B41FA5}">
                      <a16:colId xmlns:a16="http://schemas.microsoft.com/office/drawing/2014/main" val="1184460066"/>
                    </a:ext>
                  </a:extLst>
                </a:gridCol>
                <a:gridCol w="329184">
                  <a:extLst>
                    <a:ext uri="{9D8B030D-6E8A-4147-A177-3AD203B41FA5}">
                      <a16:colId xmlns:a16="http://schemas.microsoft.com/office/drawing/2014/main" val="498648110"/>
                    </a:ext>
                  </a:extLst>
                </a:gridCol>
                <a:gridCol w="329184">
                  <a:extLst>
                    <a:ext uri="{9D8B030D-6E8A-4147-A177-3AD203B41FA5}">
                      <a16:colId xmlns:a16="http://schemas.microsoft.com/office/drawing/2014/main" val="2014458876"/>
                    </a:ext>
                  </a:extLst>
                </a:gridCol>
                <a:gridCol w="329184">
                  <a:extLst>
                    <a:ext uri="{9D8B030D-6E8A-4147-A177-3AD203B41FA5}">
                      <a16:colId xmlns:a16="http://schemas.microsoft.com/office/drawing/2014/main" val="363741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502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Renán Barrera - 2019-08-26 12:17:37</a:t>
                      </a:r>
                      <a:r>
                        <a:rPr kumimoji="0" lang="es-ES" sz="1000" b="0" i="0" u="none" strike="noStrike" kern="1200" cap="none" spc="0" normalizeH="0" baseline="0" noProof="0">
                          <a:ln>
                            <a:noFill/>
                          </a:ln>
                          <a:solidFill>
                            <a:prstClr val="black"/>
                          </a:solidFill>
                          <a:effectLst/>
                          <a:uLnTx/>
                          <a:uFillTx/>
                          <a:latin typeface="+mn-lt"/>
                          <a:ea typeface="+mn-ea"/>
                          <a:cs typeface="+mn-cs"/>
                        </a:rPr>
                        <a:t> 
 No hay nadie con quien me dé más gusto compartir este día, que con mi esposa Diana y nuestros hijos Renán y Daniela. ¡Gracias por todo su amor, su cariño y su apoyo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https://scontent.xx.fbcdn.net/v/t1.0-0/p480x480/69367809_10156602453693861_6633928819507986432_n.jpg?_nc_cat=109&amp;_nc_oc=AQmWXaty-1l3sImdMGGXZthz7pLYzome91GRlTj1SUDtNPU0c37O0U001Gmx7Y2-Se8&amp;_nc_ht=scontent.xx&amp;oh=a6d792216944287b0f27a3effdaed8d3&amp;oe=5DD88297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31054063"/>
                  </a:ext>
                </a:extLst>
              </a:tr>
            </a:tbl>
          </a:graphicData>
        </a:graphic>
      </p:graphicFrame>
      <p:sp>
        <p:nvSpPr>
          <p:cNvPr id="4" name="Text Placeholder 3">
            <a:extLst>
              <a:ext uri="{FF2B5EF4-FFF2-40B4-BE49-F238E27FC236}">
                <a16:creationId xmlns:a16="http://schemas.microsoft.com/office/drawing/2014/main" id="{5AEFB9EA-0421-4A29-BC54-CEA1FB0412F8}"/>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399178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0AD8B-90B8-4BFD-9062-F7E1370DE96E}"/>
              </a:ext>
            </a:extLst>
          </p:cNvPr>
          <p:cNvSpPr>
            <a:spLocks noGrp="1"/>
          </p:cNvSpPr>
          <p:nvPr>
            <p:ph type="title"/>
          </p:nvPr>
        </p:nvSpPr>
        <p:spPr/>
        <p:txBody>
          <a:bodyPr/>
          <a:lstStyle/>
          <a:p>
            <a:r>
              <a:rPr lang="en-US"/>
              <a:t>Facebook Own Posts Table | Mérida - 17 of 26</a:t>
            </a:r>
          </a:p>
        </p:txBody>
      </p:sp>
      <p:graphicFrame>
        <p:nvGraphicFramePr>
          <p:cNvPr id="5" name="Table Placeholder 4">
            <a:extLst>
              <a:ext uri="{FF2B5EF4-FFF2-40B4-BE49-F238E27FC236}">
                <a16:creationId xmlns:a16="http://schemas.microsoft.com/office/drawing/2014/main" id="{C4084ABB-195A-4048-9A85-9197D620DD8C}"/>
              </a:ext>
            </a:extLst>
          </p:cNvPr>
          <p:cNvGraphicFramePr>
            <a:graphicFrameLocks noGrp="1"/>
          </p:cNvGraphicFramePr>
          <p:nvPr>
            <p:ph type="tbl" sz="quarter" idx="13"/>
            <p:extLst>
              <p:ext uri="{D42A27DB-BD31-4B8C-83A1-F6EECF244321}">
                <p14:modId xmlns:p14="http://schemas.microsoft.com/office/powerpoint/2010/main" val="94958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31062535"/>
                    </a:ext>
                  </a:extLst>
                </a:gridCol>
                <a:gridCol w="905256">
                  <a:extLst>
                    <a:ext uri="{9D8B030D-6E8A-4147-A177-3AD203B41FA5}">
                      <a16:colId xmlns:a16="http://schemas.microsoft.com/office/drawing/2014/main" val="4167772916"/>
                    </a:ext>
                  </a:extLst>
                </a:gridCol>
                <a:gridCol w="658368">
                  <a:extLst>
                    <a:ext uri="{9D8B030D-6E8A-4147-A177-3AD203B41FA5}">
                      <a16:colId xmlns:a16="http://schemas.microsoft.com/office/drawing/2014/main" val="3140792635"/>
                    </a:ext>
                  </a:extLst>
                </a:gridCol>
                <a:gridCol w="329184">
                  <a:extLst>
                    <a:ext uri="{9D8B030D-6E8A-4147-A177-3AD203B41FA5}">
                      <a16:colId xmlns:a16="http://schemas.microsoft.com/office/drawing/2014/main" val="3824825215"/>
                    </a:ext>
                  </a:extLst>
                </a:gridCol>
                <a:gridCol w="329184">
                  <a:extLst>
                    <a:ext uri="{9D8B030D-6E8A-4147-A177-3AD203B41FA5}">
                      <a16:colId xmlns:a16="http://schemas.microsoft.com/office/drawing/2014/main" val="3712632154"/>
                    </a:ext>
                  </a:extLst>
                </a:gridCol>
                <a:gridCol w="329184">
                  <a:extLst>
                    <a:ext uri="{9D8B030D-6E8A-4147-A177-3AD203B41FA5}">
                      <a16:colId xmlns:a16="http://schemas.microsoft.com/office/drawing/2014/main" val="752770639"/>
                    </a:ext>
                  </a:extLst>
                </a:gridCol>
                <a:gridCol w="329184">
                  <a:extLst>
                    <a:ext uri="{9D8B030D-6E8A-4147-A177-3AD203B41FA5}">
                      <a16:colId xmlns:a16="http://schemas.microsoft.com/office/drawing/2014/main" val="2906627780"/>
                    </a:ext>
                  </a:extLst>
                </a:gridCol>
                <a:gridCol w="329184">
                  <a:extLst>
                    <a:ext uri="{9D8B030D-6E8A-4147-A177-3AD203B41FA5}">
                      <a16:colId xmlns:a16="http://schemas.microsoft.com/office/drawing/2014/main" val="2955147992"/>
                    </a:ext>
                  </a:extLst>
                </a:gridCol>
                <a:gridCol w="329184">
                  <a:extLst>
                    <a:ext uri="{9D8B030D-6E8A-4147-A177-3AD203B41FA5}">
                      <a16:colId xmlns:a16="http://schemas.microsoft.com/office/drawing/2014/main" val="4290900119"/>
                    </a:ext>
                  </a:extLst>
                </a:gridCol>
                <a:gridCol w="329184">
                  <a:extLst>
                    <a:ext uri="{9D8B030D-6E8A-4147-A177-3AD203B41FA5}">
                      <a16:colId xmlns:a16="http://schemas.microsoft.com/office/drawing/2014/main" val="249438422"/>
                    </a:ext>
                  </a:extLst>
                </a:gridCol>
                <a:gridCol w="329184">
                  <a:extLst>
                    <a:ext uri="{9D8B030D-6E8A-4147-A177-3AD203B41FA5}">
                      <a16:colId xmlns:a16="http://schemas.microsoft.com/office/drawing/2014/main" val="1205336979"/>
                    </a:ext>
                  </a:extLst>
                </a:gridCol>
                <a:gridCol w="329184">
                  <a:extLst>
                    <a:ext uri="{9D8B030D-6E8A-4147-A177-3AD203B41FA5}">
                      <a16:colId xmlns:a16="http://schemas.microsoft.com/office/drawing/2014/main" val="2087566390"/>
                    </a:ext>
                  </a:extLst>
                </a:gridCol>
                <a:gridCol w="329184">
                  <a:extLst>
                    <a:ext uri="{9D8B030D-6E8A-4147-A177-3AD203B41FA5}">
                      <a16:colId xmlns:a16="http://schemas.microsoft.com/office/drawing/2014/main" val="4010952056"/>
                    </a:ext>
                  </a:extLst>
                </a:gridCol>
                <a:gridCol w="329184">
                  <a:extLst>
                    <a:ext uri="{9D8B030D-6E8A-4147-A177-3AD203B41FA5}">
                      <a16:colId xmlns:a16="http://schemas.microsoft.com/office/drawing/2014/main" val="2329093826"/>
                    </a:ext>
                  </a:extLst>
                </a:gridCol>
                <a:gridCol w="329184">
                  <a:extLst>
                    <a:ext uri="{9D8B030D-6E8A-4147-A177-3AD203B41FA5}">
                      <a16:colId xmlns:a16="http://schemas.microsoft.com/office/drawing/2014/main" val="3637917655"/>
                    </a:ext>
                  </a:extLst>
                </a:gridCol>
                <a:gridCol w="329184">
                  <a:extLst>
                    <a:ext uri="{9D8B030D-6E8A-4147-A177-3AD203B41FA5}">
                      <a16:colId xmlns:a16="http://schemas.microsoft.com/office/drawing/2014/main" val="4103775404"/>
                    </a:ext>
                  </a:extLst>
                </a:gridCol>
                <a:gridCol w="329184">
                  <a:extLst>
                    <a:ext uri="{9D8B030D-6E8A-4147-A177-3AD203B41FA5}">
                      <a16:colId xmlns:a16="http://schemas.microsoft.com/office/drawing/2014/main" val="3207103119"/>
                    </a:ext>
                  </a:extLst>
                </a:gridCol>
                <a:gridCol w="329184">
                  <a:extLst>
                    <a:ext uri="{9D8B030D-6E8A-4147-A177-3AD203B41FA5}">
                      <a16:colId xmlns:a16="http://schemas.microsoft.com/office/drawing/2014/main" val="169812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656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Renán Barrera - 2019-08-26 10:10:09</a:t>
                      </a:r>
                      <a:r>
                        <a:rPr kumimoji="0" lang="es-ES" sz="1000" b="0" i="0" u="none" strike="noStrike" kern="1200" cap="none" spc="0" normalizeH="0" baseline="0" noProof="0">
                          <a:ln>
                            <a:noFill/>
                          </a:ln>
                          <a:solidFill>
                            <a:prstClr val="black"/>
                          </a:solidFill>
                          <a:effectLst/>
                          <a:uLnTx/>
                          <a:uFillTx/>
                          <a:latin typeface="+mn-lt"/>
                          <a:ea typeface="+mn-ea"/>
                          <a:cs typeface="+mn-cs"/>
                        </a:rPr>
                        <a:t> 
 Sigue #EnVivo el Primer Informe de Acciones por Mérida. #ElFuturoPintaMejor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https://scontent.xx.fbcdn.net/v/t15.5256-10/s720x720/67859201_411414786167323_4838109109360263168_n.jpg?_nc_cat=106&amp;_nc_oc=AQnR4glBPuIe1MiWKb3irlb9s3rWBX0w06nqFf9VtdRjylfEUzq3e9_-b-Drf2o__cQ&amp;_nc_ht=scontent.xx&amp;oh=ffbe7f2fba326cf40f5cfc7fbabaf837&amp;oe=5E142444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36429676"/>
                  </a:ext>
                </a:extLst>
              </a:tr>
            </a:tbl>
          </a:graphicData>
        </a:graphic>
      </p:graphicFrame>
      <p:sp>
        <p:nvSpPr>
          <p:cNvPr id="4" name="Text Placeholder 3">
            <a:extLst>
              <a:ext uri="{FF2B5EF4-FFF2-40B4-BE49-F238E27FC236}">
                <a16:creationId xmlns:a16="http://schemas.microsoft.com/office/drawing/2014/main" id="{9882CAFE-5096-4B3C-B4E6-52D2541A844E}"/>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214572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87A2-1C00-488E-9B7D-F2EBBBF11ACC}"/>
              </a:ext>
            </a:extLst>
          </p:cNvPr>
          <p:cNvSpPr>
            <a:spLocks noGrp="1"/>
          </p:cNvSpPr>
          <p:nvPr>
            <p:ph type="title"/>
          </p:nvPr>
        </p:nvSpPr>
        <p:spPr/>
        <p:txBody>
          <a:bodyPr/>
          <a:lstStyle/>
          <a:p>
            <a:r>
              <a:rPr lang="en-US"/>
              <a:t>Facebook Own Posts Table | Mérida - 18 of 26</a:t>
            </a:r>
          </a:p>
        </p:txBody>
      </p:sp>
      <p:graphicFrame>
        <p:nvGraphicFramePr>
          <p:cNvPr id="5" name="Table Placeholder 4">
            <a:extLst>
              <a:ext uri="{FF2B5EF4-FFF2-40B4-BE49-F238E27FC236}">
                <a16:creationId xmlns:a16="http://schemas.microsoft.com/office/drawing/2014/main" id="{18E50DD5-F39D-494D-9DB2-C4D09B4153C9}"/>
              </a:ext>
            </a:extLst>
          </p:cNvPr>
          <p:cNvGraphicFramePr>
            <a:graphicFrameLocks noGrp="1"/>
          </p:cNvGraphicFramePr>
          <p:nvPr>
            <p:ph type="tbl" sz="quarter" idx="13"/>
            <p:extLst>
              <p:ext uri="{D42A27DB-BD31-4B8C-83A1-F6EECF244321}">
                <p14:modId xmlns:p14="http://schemas.microsoft.com/office/powerpoint/2010/main" val="2475471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32626048"/>
                    </a:ext>
                  </a:extLst>
                </a:gridCol>
                <a:gridCol w="905256">
                  <a:extLst>
                    <a:ext uri="{9D8B030D-6E8A-4147-A177-3AD203B41FA5}">
                      <a16:colId xmlns:a16="http://schemas.microsoft.com/office/drawing/2014/main" val="3198317901"/>
                    </a:ext>
                  </a:extLst>
                </a:gridCol>
                <a:gridCol w="658368">
                  <a:extLst>
                    <a:ext uri="{9D8B030D-6E8A-4147-A177-3AD203B41FA5}">
                      <a16:colId xmlns:a16="http://schemas.microsoft.com/office/drawing/2014/main" val="24950621"/>
                    </a:ext>
                  </a:extLst>
                </a:gridCol>
                <a:gridCol w="329184">
                  <a:extLst>
                    <a:ext uri="{9D8B030D-6E8A-4147-A177-3AD203B41FA5}">
                      <a16:colId xmlns:a16="http://schemas.microsoft.com/office/drawing/2014/main" val="2948077727"/>
                    </a:ext>
                  </a:extLst>
                </a:gridCol>
                <a:gridCol w="329184">
                  <a:extLst>
                    <a:ext uri="{9D8B030D-6E8A-4147-A177-3AD203B41FA5}">
                      <a16:colId xmlns:a16="http://schemas.microsoft.com/office/drawing/2014/main" val="2799747212"/>
                    </a:ext>
                  </a:extLst>
                </a:gridCol>
                <a:gridCol w="329184">
                  <a:extLst>
                    <a:ext uri="{9D8B030D-6E8A-4147-A177-3AD203B41FA5}">
                      <a16:colId xmlns:a16="http://schemas.microsoft.com/office/drawing/2014/main" val="1526836875"/>
                    </a:ext>
                  </a:extLst>
                </a:gridCol>
                <a:gridCol w="329184">
                  <a:extLst>
                    <a:ext uri="{9D8B030D-6E8A-4147-A177-3AD203B41FA5}">
                      <a16:colId xmlns:a16="http://schemas.microsoft.com/office/drawing/2014/main" val="2042735421"/>
                    </a:ext>
                  </a:extLst>
                </a:gridCol>
                <a:gridCol w="329184">
                  <a:extLst>
                    <a:ext uri="{9D8B030D-6E8A-4147-A177-3AD203B41FA5}">
                      <a16:colId xmlns:a16="http://schemas.microsoft.com/office/drawing/2014/main" val="3475736215"/>
                    </a:ext>
                  </a:extLst>
                </a:gridCol>
                <a:gridCol w="329184">
                  <a:extLst>
                    <a:ext uri="{9D8B030D-6E8A-4147-A177-3AD203B41FA5}">
                      <a16:colId xmlns:a16="http://schemas.microsoft.com/office/drawing/2014/main" val="2492038084"/>
                    </a:ext>
                  </a:extLst>
                </a:gridCol>
                <a:gridCol w="329184">
                  <a:extLst>
                    <a:ext uri="{9D8B030D-6E8A-4147-A177-3AD203B41FA5}">
                      <a16:colId xmlns:a16="http://schemas.microsoft.com/office/drawing/2014/main" val="1396872111"/>
                    </a:ext>
                  </a:extLst>
                </a:gridCol>
                <a:gridCol w="329184">
                  <a:extLst>
                    <a:ext uri="{9D8B030D-6E8A-4147-A177-3AD203B41FA5}">
                      <a16:colId xmlns:a16="http://schemas.microsoft.com/office/drawing/2014/main" val="2577953859"/>
                    </a:ext>
                  </a:extLst>
                </a:gridCol>
                <a:gridCol w="329184">
                  <a:extLst>
                    <a:ext uri="{9D8B030D-6E8A-4147-A177-3AD203B41FA5}">
                      <a16:colId xmlns:a16="http://schemas.microsoft.com/office/drawing/2014/main" val="3108190569"/>
                    </a:ext>
                  </a:extLst>
                </a:gridCol>
                <a:gridCol w="329184">
                  <a:extLst>
                    <a:ext uri="{9D8B030D-6E8A-4147-A177-3AD203B41FA5}">
                      <a16:colId xmlns:a16="http://schemas.microsoft.com/office/drawing/2014/main" val="2110713838"/>
                    </a:ext>
                  </a:extLst>
                </a:gridCol>
                <a:gridCol w="329184">
                  <a:extLst>
                    <a:ext uri="{9D8B030D-6E8A-4147-A177-3AD203B41FA5}">
                      <a16:colId xmlns:a16="http://schemas.microsoft.com/office/drawing/2014/main" val="1819412335"/>
                    </a:ext>
                  </a:extLst>
                </a:gridCol>
                <a:gridCol w="329184">
                  <a:extLst>
                    <a:ext uri="{9D8B030D-6E8A-4147-A177-3AD203B41FA5}">
                      <a16:colId xmlns:a16="http://schemas.microsoft.com/office/drawing/2014/main" val="3981589308"/>
                    </a:ext>
                  </a:extLst>
                </a:gridCol>
                <a:gridCol w="329184">
                  <a:extLst>
                    <a:ext uri="{9D8B030D-6E8A-4147-A177-3AD203B41FA5}">
                      <a16:colId xmlns:a16="http://schemas.microsoft.com/office/drawing/2014/main" val="2493698049"/>
                    </a:ext>
                  </a:extLst>
                </a:gridCol>
                <a:gridCol w="329184">
                  <a:extLst>
                    <a:ext uri="{9D8B030D-6E8A-4147-A177-3AD203B41FA5}">
                      <a16:colId xmlns:a16="http://schemas.microsoft.com/office/drawing/2014/main" val="394063239"/>
                    </a:ext>
                  </a:extLst>
                </a:gridCol>
                <a:gridCol w="329184">
                  <a:extLst>
                    <a:ext uri="{9D8B030D-6E8A-4147-A177-3AD203B41FA5}">
                      <a16:colId xmlns:a16="http://schemas.microsoft.com/office/drawing/2014/main" val="3832683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060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AyuntaMÉRIDA - 2019-08-26 10:10:06</a:t>
                      </a:r>
                      <a:r>
                        <a:rPr kumimoji="0" lang="es-ES" sz="1000" b="0" i="0" u="none" strike="noStrike" kern="1200" cap="none" spc="0" normalizeH="0" baseline="0" noProof="0">
                          <a:ln>
                            <a:noFill/>
                          </a:ln>
                          <a:solidFill>
                            <a:prstClr val="black"/>
                          </a:solidFill>
                          <a:effectLst/>
                          <a:uLnTx/>
                          <a:uFillTx/>
                          <a:latin typeface="+mn-lt"/>
                          <a:ea typeface="+mn-ea"/>
                          <a:cs typeface="+mn-cs"/>
                        </a:rPr>
                        <a:t> 
 Sigue #EnVivo el Primer Informe de Acciones del alcalde Renán Barrera. #ElFuturoPintaMejor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https://scontent.xx.fbcdn.net/v/t15.5256-10/s720x720/69314702_655692938174678_8594912046779203584_n.jpg?_nc_cat=107&amp;_nc_oc=AQmTFJSBYpCKdlA4Tz5OQnITZVaEiuc8wWS5RibmKAnBndcnyBnWdZY7BVJn4OJ03DQ&amp;_nc_ht=scontent.xx&amp;oh=a0dbc856ab59817b1816f6b8a7ee7605&amp;oe=5DD29421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01351761"/>
                  </a:ext>
                </a:extLst>
              </a:tr>
            </a:tbl>
          </a:graphicData>
        </a:graphic>
      </p:graphicFrame>
      <p:sp>
        <p:nvSpPr>
          <p:cNvPr id="4" name="Text Placeholder 3">
            <a:extLst>
              <a:ext uri="{FF2B5EF4-FFF2-40B4-BE49-F238E27FC236}">
                <a16:creationId xmlns:a16="http://schemas.microsoft.com/office/drawing/2014/main" id="{540382BF-74E0-42DB-83A7-175139163F1E}"/>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538481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4786-389A-4830-8D29-FFEC0C094A55}"/>
              </a:ext>
            </a:extLst>
          </p:cNvPr>
          <p:cNvSpPr>
            <a:spLocks noGrp="1"/>
          </p:cNvSpPr>
          <p:nvPr>
            <p:ph type="title"/>
          </p:nvPr>
        </p:nvSpPr>
        <p:spPr/>
        <p:txBody>
          <a:bodyPr/>
          <a:lstStyle/>
          <a:p>
            <a:r>
              <a:rPr lang="en-US"/>
              <a:t>Facebook Own Posts Table | Mérida - 19 of 26</a:t>
            </a:r>
          </a:p>
        </p:txBody>
      </p:sp>
      <p:graphicFrame>
        <p:nvGraphicFramePr>
          <p:cNvPr id="5" name="Table Placeholder 4">
            <a:extLst>
              <a:ext uri="{FF2B5EF4-FFF2-40B4-BE49-F238E27FC236}">
                <a16:creationId xmlns:a16="http://schemas.microsoft.com/office/drawing/2014/main" id="{8724C6BD-5F08-4A27-9603-FD0E4F2D9391}"/>
              </a:ext>
            </a:extLst>
          </p:cNvPr>
          <p:cNvGraphicFramePr>
            <a:graphicFrameLocks noGrp="1"/>
          </p:cNvGraphicFramePr>
          <p:nvPr>
            <p:ph type="tbl" sz="quarter" idx="13"/>
            <p:extLst>
              <p:ext uri="{D42A27DB-BD31-4B8C-83A1-F6EECF244321}">
                <p14:modId xmlns:p14="http://schemas.microsoft.com/office/powerpoint/2010/main" val="3335465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63869087"/>
                    </a:ext>
                  </a:extLst>
                </a:gridCol>
                <a:gridCol w="905256">
                  <a:extLst>
                    <a:ext uri="{9D8B030D-6E8A-4147-A177-3AD203B41FA5}">
                      <a16:colId xmlns:a16="http://schemas.microsoft.com/office/drawing/2014/main" val="1872574309"/>
                    </a:ext>
                  </a:extLst>
                </a:gridCol>
                <a:gridCol w="658368">
                  <a:extLst>
                    <a:ext uri="{9D8B030D-6E8A-4147-A177-3AD203B41FA5}">
                      <a16:colId xmlns:a16="http://schemas.microsoft.com/office/drawing/2014/main" val="1951015692"/>
                    </a:ext>
                  </a:extLst>
                </a:gridCol>
                <a:gridCol w="329184">
                  <a:extLst>
                    <a:ext uri="{9D8B030D-6E8A-4147-A177-3AD203B41FA5}">
                      <a16:colId xmlns:a16="http://schemas.microsoft.com/office/drawing/2014/main" val="3490223794"/>
                    </a:ext>
                  </a:extLst>
                </a:gridCol>
                <a:gridCol w="329184">
                  <a:extLst>
                    <a:ext uri="{9D8B030D-6E8A-4147-A177-3AD203B41FA5}">
                      <a16:colId xmlns:a16="http://schemas.microsoft.com/office/drawing/2014/main" val="3776540451"/>
                    </a:ext>
                  </a:extLst>
                </a:gridCol>
                <a:gridCol w="329184">
                  <a:extLst>
                    <a:ext uri="{9D8B030D-6E8A-4147-A177-3AD203B41FA5}">
                      <a16:colId xmlns:a16="http://schemas.microsoft.com/office/drawing/2014/main" val="4051897516"/>
                    </a:ext>
                  </a:extLst>
                </a:gridCol>
                <a:gridCol w="329184">
                  <a:extLst>
                    <a:ext uri="{9D8B030D-6E8A-4147-A177-3AD203B41FA5}">
                      <a16:colId xmlns:a16="http://schemas.microsoft.com/office/drawing/2014/main" val="1302523355"/>
                    </a:ext>
                  </a:extLst>
                </a:gridCol>
                <a:gridCol w="329184">
                  <a:extLst>
                    <a:ext uri="{9D8B030D-6E8A-4147-A177-3AD203B41FA5}">
                      <a16:colId xmlns:a16="http://schemas.microsoft.com/office/drawing/2014/main" val="1545038973"/>
                    </a:ext>
                  </a:extLst>
                </a:gridCol>
                <a:gridCol w="329184">
                  <a:extLst>
                    <a:ext uri="{9D8B030D-6E8A-4147-A177-3AD203B41FA5}">
                      <a16:colId xmlns:a16="http://schemas.microsoft.com/office/drawing/2014/main" val="3749748891"/>
                    </a:ext>
                  </a:extLst>
                </a:gridCol>
                <a:gridCol w="329184">
                  <a:extLst>
                    <a:ext uri="{9D8B030D-6E8A-4147-A177-3AD203B41FA5}">
                      <a16:colId xmlns:a16="http://schemas.microsoft.com/office/drawing/2014/main" val="8801869"/>
                    </a:ext>
                  </a:extLst>
                </a:gridCol>
                <a:gridCol w="329184">
                  <a:extLst>
                    <a:ext uri="{9D8B030D-6E8A-4147-A177-3AD203B41FA5}">
                      <a16:colId xmlns:a16="http://schemas.microsoft.com/office/drawing/2014/main" val="1169223676"/>
                    </a:ext>
                  </a:extLst>
                </a:gridCol>
                <a:gridCol w="329184">
                  <a:extLst>
                    <a:ext uri="{9D8B030D-6E8A-4147-A177-3AD203B41FA5}">
                      <a16:colId xmlns:a16="http://schemas.microsoft.com/office/drawing/2014/main" val="3874759422"/>
                    </a:ext>
                  </a:extLst>
                </a:gridCol>
                <a:gridCol w="329184">
                  <a:extLst>
                    <a:ext uri="{9D8B030D-6E8A-4147-A177-3AD203B41FA5}">
                      <a16:colId xmlns:a16="http://schemas.microsoft.com/office/drawing/2014/main" val="2659382418"/>
                    </a:ext>
                  </a:extLst>
                </a:gridCol>
                <a:gridCol w="329184">
                  <a:extLst>
                    <a:ext uri="{9D8B030D-6E8A-4147-A177-3AD203B41FA5}">
                      <a16:colId xmlns:a16="http://schemas.microsoft.com/office/drawing/2014/main" val="1487356265"/>
                    </a:ext>
                  </a:extLst>
                </a:gridCol>
                <a:gridCol w="329184">
                  <a:extLst>
                    <a:ext uri="{9D8B030D-6E8A-4147-A177-3AD203B41FA5}">
                      <a16:colId xmlns:a16="http://schemas.microsoft.com/office/drawing/2014/main" val="1713815570"/>
                    </a:ext>
                  </a:extLst>
                </a:gridCol>
                <a:gridCol w="329184">
                  <a:extLst>
                    <a:ext uri="{9D8B030D-6E8A-4147-A177-3AD203B41FA5}">
                      <a16:colId xmlns:a16="http://schemas.microsoft.com/office/drawing/2014/main" val="418685357"/>
                    </a:ext>
                  </a:extLst>
                </a:gridCol>
                <a:gridCol w="329184">
                  <a:extLst>
                    <a:ext uri="{9D8B030D-6E8A-4147-A177-3AD203B41FA5}">
                      <a16:colId xmlns:a16="http://schemas.microsoft.com/office/drawing/2014/main" val="3197892168"/>
                    </a:ext>
                  </a:extLst>
                </a:gridCol>
                <a:gridCol w="329184">
                  <a:extLst>
                    <a:ext uri="{9D8B030D-6E8A-4147-A177-3AD203B41FA5}">
                      <a16:colId xmlns:a16="http://schemas.microsoft.com/office/drawing/2014/main" val="1647800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778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09:48:19</a:t>
                      </a:r>
                      <a:r>
                        <a:rPr kumimoji="0" lang="es-ES" sz="1000" b="0" i="0" u="none" strike="noStrike" kern="1200" cap="none" spc="0" normalizeH="0" baseline="0" noProof="0">
                          <a:ln>
                            <a:noFill/>
                          </a:ln>
                          <a:solidFill>
                            <a:prstClr val="black"/>
                          </a:solidFill>
                          <a:effectLst/>
                          <a:uLnTx/>
                          <a:uFillTx/>
                          <a:latin typeface="+mn-lt"/>
                          <a:ea typeface="+mn-ea"/>
                          <a:cs typeface="+mn-cs"/>
                        </a:rPr>
                        <a:t> 
 Banderazo de inicio de los trabajos de ampliación y reconstrucción de la carretera Halachó-Cepeda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https://scontent.xx.fbcdn.net/v/t15.5256-10/67068865_408116319837938_6896777407819153408_n.jpg?_nc_cat=106&amp;_nc_oc=AQmqwBfJlk4ZUgg4gmOpLTNXPGBtunUmHbi2mCZANodPDokOR9yGt0CvhsCjePdp2PM&amp;_nc_ht=scontent.xx&amp;oh=f1f71325fb95e9b5e2b8b5aa56e6aad5&amp;oe=5DDA836B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35662594"/>
                  </a:ext>
                </a:extLst>
              </a:tr>
            </a:tbl>
          </a:graphicData>
        </a:graphic>
      </p:graphicFrame>
      <p:sp>
        <p:nvSpPr>
          <p:cNvPr id="4" name="Text Placeholder 3">
            <a:extLst>
              <a:ext uri="{FF2B5EF4-FFF2-40B4-BE49-F238E27FC236}">
                <a16:creationId xmlns:a16="http://schemas.microsoft.com/office/drawing/2014/main" id="{2BE1B9B2-1D7F-4E84-983C-418443AB6CA4}"/>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933632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A6FDD-AB02-40B3-81EF-3507A8020643}"/>
              </a:ext>
            </a:extLst>
          </p:cNvPr>
          <p:cNvSpPr>
            <a:spLocks noGrp="1"/>
          </p:cNvSpPr>
          <p:nvPr>
            <p:ph type="title"/>
          </p:nvPr>
        </p:nvSpPr>
        <p:spPr/>
        <p:txBody>
          <a:bodyPr/>
          <a:lstStyle/>
          <a:p>
            <a:r>
              <a:rPr lang="en-US"/>
              <a:t>Facebook Own Posts Table | Mérida - 20 of 26</a:t>
            </a:r>
          </a:p>
        </p:txBody>
      </p:sp>
      <p:graphicFrame>
        <p:nvGraphicFramePr>
          <p:cNvPr id="5" name="Table Placeholder 4">
            <a:extLst>
              <a:ext uri="{FF2B5EF4-FFF2-40B4-BE49-F238E27FC236}">
                <a16:creationId xmlns:a16="http://schemas.microsoft.com/office/drawing/2014/main" id="{63AED46F-F00A-4B57-BA45-8D8850A4B639}"/>
              </a:ext>
            </a:extLst>
          </p:cNvPr>
          <p:cNvGraphicFramePr>
            <a:graphicFrameLocks noGrp="1"/>
          </p:cNvGraphicFramePr>
          <p:nvPr>
            <p:ph type="tbl" sz="quarter" idx="13"/>
            <p:extLst>
              <p:ext uri="{D42A27DB-BD31-4B8C-83A1-F6EECF244321}">
                <p14:modId xmlns:p14="http://schemas.microsoft.com/office/powerpoint/2010/main" val="4137222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47925630"/>
                    </a:ext>
                  </a:extLst>
                </a:gridCol>
                <a:gridCol w="905256">
                  <a:extLst>
                    <a:ext uri="{9D8B030D-6E8A-4147-A177-3AD203B41FA5}">
                      <a16:colId xmlns:a16="http://schemas.microsoft.com/office/drawing/2014/main" val="625612325"/>
                    </a:ext>
                  </a:extLst>
                </a:gridCol>
                <a:gridCol w="658368">
                  <a:extLst>
                    <a:ext uri="{9D8B030D-6E8A-4147-A177-3AD203B41FA5}">
                      <a16:colId xmlns:a16="http://schemas.microsoft.com/office/drawing/2014/main" val="1126635383"/>
                    </a:ext>
                  </a:extLst>
                </a:gridCol>
                <a:gridCol w="329184">
                  <a:extLst>
                    <a:ext uri="{9D8B030D-6E8A-4147-A177-3AD203B41FA5}">
                      <a16:colId xmlns:a16="http://schemas.microsoft.com/office/drawing/2014/main" val="3659133154"/>
                    </a:ext>
                  </a:extLst>
                </a:gridCol>
                <a:gridCol w="329184">
                  <a:extLst>
                    <a:ext uri="{9D8B030D-6E8A-4147-A177-3AD203B41FA5}">
                      <a16:colId xmlns:a16="http://schemas.microsoft.com/office/drawing/2014/main" val="817081065"/>
                    </a:ext>
                  </a:extLst>
                </a:gridCol>
                <a:gridCol w="329184">
                  <a:extLst>
                    <a:ext uri="{9D8B030D-6E8A-4147-A177-3AD203B41FA5}">
                      <a16:colId xmlns:a16="http://schemas.microsoft.com/office/drawing/2014/main" val="1582276596"/>
                    </a:ext>
                  </a:extLst>
                </a:gridCol>
                <a:gridCol w="329184">
                  <a:extLst>
                    <a:ext uri="{9D8B030D-6E8A-4147-A177-3AD203B41FA5}">
                      <a16:colId xmlns:a16="http://schemas.microsoft.com/office/drawing/2014/main" val="4111851880"/>
                    </a:ext>
                  </a:extLst>
                </a:gridCol>
                <a:gridCol w="329184">
                  <a:extLst>
                    <a:ext uri="{9D8B030D-6E8A-4147-A177-3AD203B41FA5}">
                      <a16:colId xmlns:a16="http://schemas.microsoft.com/office/drawing/2014/main" val="3063923776"/>
                    </a:ext>
                  </a:extLst>
                </a:gridCol>
                <a:gridCol w="329184">
                  <a:extLst>
                    <a:ext uri="{9D8B030D-6E8A-4147-A177-3AD203B41FA5}">
                      <a16:colId xmlns:a16="http://schemas.microsoft.com/office/drawing/2014/main" val="2273804246"/>
                    </a:ext>
                  </a:extLst>
                </a:gridCol>
                <a:gridCol w="329184">
                  <a:extLst>
                    <a:ext uri="{9D8B030D-6E8A-4147-A177-3AD203B41FA5}">
                      <a16:colId xmlns:a16="http://schemas.microsoft.com/office/drawing/2014/main" val="3991665289"/>
                    </a:ext>
                  </a:extLst>
                </a:gridCol>
                <a:gridCol w="329184">
                  <a:extLst>
                    <a:ext uri="{9D8B030D-6E8A-4147-A177-3AD203B41FA5}">
                      <a16:colId xmlns:a16="http://schemas.microsoft.com/office/drawing/2014/main" val="4070195002"/>
                    </a:ext>
                  </a:extLst>
                </a:gridCol>
                <a:gridCol w="329184">
                  <a:extLst>
                    <a:ext uri="{9D8B030D-6E8A-4147-A177-3AD203B41FA5}">
                      <a16:colId xmlns:a16="http://schemas.microsoft.com/office/drawing/2014/main" val="1878105689"/>
                    </a:ext>
                  </a:extLst>
                </a:gridCol>
                <a:gridCol w="329184">
                  <a:extLst>
                    <a:ext uri="{9D8B030D-6E8A-4147-A177-3AD203B41FA5}">
                      <a16:colId xmlns:a16="http://schemas.microsoft.com/office/drawing/2014/main" val="1612762903"/>
                    </a:ext>
                  </a:extLst>
                </a:gridCol>
                <a:gridCol w="329184">
                  <a:extLst>
                    <a:ext uri="{9D8B030D-6E8A-4147-A177-3AD203B41FA5}">
                      <a16:colId xmlns:a16="http://schemas.microsoft.com/office/drawing/2014/main" val="3658969732"/>
                    </a:ext>
                  </a:extLst>
                </a:gridCol>
                <a:gridCol w="329184">
                  <a:extLst>
                    <a:ext uri="{9D8B030D-6E8A-4147-A177-3AD203B41FA5}">
                      <a16:colId xmlns:a16="http://schemas.microsoft.com/office/drawing/2014/main" val="455481842"/>
                    </a:ext>
                  </a:extLst>
                </a:gridCol>
                <a:gridCol w="329184">
                  <a:extLst>
                    <a:ext uri="{9D8B030D-6E8A-4147-A177-3AD203B41FA5}">
                      <a16:colId xmlns:a16="http://schemas.microsoft.com/office/drawing/2014/main" val="389236571"/>
                    </a:ext>
                  </a:extLst>
                </a:gridCol>
                <a:gridCol w="329184">
                  <a:extLst>
                    <a:ext uri="{9D8B030D-6E8A-4147-A177-3AD203B41FA5}">
                      <a16:colId xmlns:a16="http://schemas.microsoft.com/office/drawing/2014/main" val="1934644827"/>
                    </a:ext>
                  </a:extLst>
                </a:gridCol>
                <a:gridCol w="329184">
                  <a:extLst>
                    <a:ext uri="{9D8B030D-6E8A-4147-A177-3AD203B41FA5}">
                      <a16:colId xmlns:a16="http://schemas.microsoft.com/office/drawing/2014/main" val="233267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263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09:44:22</a:t>
                      </a:r>
                      <a:r>
                        <a:rPr kumimoji="0" lang="es-ES" sz="1000" b="0" i="0" u="none" strike="noStrike" kern="1200" cap="none" spc="0" normalizeH="0" baseline="0" noProof="0">
                          <a:ln>
                            <a:noFill/>
                          </a:ln>
                          <a:solidFill>
                            <a:prstClr val="black"/>
                          </a:solidFill>
                          <a:effectLst/>
                          <a:uLnTx/>
                          <a:uFillTx/>
                          <a:latin typeface="+mn-lt"/>
                          <a:ea typeface="+mn-ea"/>
                          <a:cs typeface="+mn-cs"/>
                        </a:rPr>
                        <a:t> 
 Inicio de la Ampliación y Reconstrucción de la Carretera Halachó-Cepeda.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https://scontent.xx.fbcdn.net/v/t15.5256-10/67828347_409767712988154_5606505490491113472_n.jpg?_nc_cat=101&amp;_nc_oc=AQkdNjjkEJ3HtSBpHi2PRc5ChnzXg786mNVQlN1_HTbUnftaqTLJxjJc8oiSxyv1Z3g&amp;_nc_ht=scontent.xx&amp;oh=f62195e42f85d9afef67b771ae63eb7f&amp;oe=5DD97385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67313025"/>
                  </a:ext>
                </a:extLst>
              </a:tr>
            </a:tbl>
          </a:graphicData>
        </a:graphic>
      </p:graphicFrame>
      <p:sp>
        <p:nvSpPr>
          <p:cNvPr id="4" name="Text Placeholder 3">
            <a:extLst>
              <a:ext uri="{FF2B5EF4-FFF2-40B4-BE49-F238E27FC236}">
                <a16:creationId xmlns:a16="http://schemas.microsoft.com/office/drawing/2014/main" id="{46A5D9AB-CF4A-4444-9F23-02CCE03A548C}"/>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023429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2521B-9EA6-4EB8-B47A-49AE275A27A2}"/>
              </a:ext>
            </a:extLst>
          </p:cNvPr>
          <p:cNvSpPr>
            <a:spLocks noGrp="1"/>
          </p:cNvSpPr>
          <p:nvPr>
            <p:ph type="title"/>
          </p:nvPr>
        </p:nvSpPr>
        <p:spPr/>
        <p:txBody>
          <a:bodyPr/>
          <a:lstStyle/>
          <a:p>
            <a:r>
              <a:rPr lang="en-US"/>
              <a:t>Facebook Own Posts Table | Mérida - 21 of 26</a:t>
            </a:r>
          </a:p>
        </p:txBody>
      </p:sp>
      <p:graphicFrame>
        <p:nvGraphicFramePr>
          <p:cNvPr id="5" name="Table Placeholder 4">
            <a:extLst>
              <a:ext uri="{FF2B5EF4-FFF2-40B4-BE49-F238E27FC236}">
                <a16:creationId xmlns:a16="http://schemas.microsoft.com/office/drawing/2014/main" id="{5A273C5E-910C-4896-BF13-14B2ACE9F25C}"/>
              </a:ext>
            </a:extLst>
          </p:cNvPr>
          <p:cNvGraphicFramePr>
            <a:graphicFrameLocks noGrp="1"/>
          </p:cNvGraphicFramePr>
          <p:nvPr>
            <p:ph type="tbl" sz="quarter" idx="13"/>
            <p:extLst>
              <p:ext uri="{D42A27DB-BD31-4B8C-83A1-F6EECF244321}">
                <p14:modId xmlns:p14="http://schemas.microsoft.com/office/powerpoint/2010/main" val="48275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21499068"/>
                    </a:ext>
                  </a:extLst>
                </a:gridCol>
                <a:gridCol w="905256">
                  <a:extLst>
                    <a:ext uri="{9D8B030D-6E8A-4147-A177-3AD203B41FA5}">
                      <a16:colId xmlns:a16="http://schemas.microsoft.com/office/drawing/2014/main" val="2050421778"/>
                    </a:ext>
                  </a:extLst>
                </a:gridCol>
                <a:gridCol w="658368">
                  <a:extLst>
                    <a:ext uri="{9D8B030D-6E8A-4147-A177-3AD203B41FA5}">
                      <a16:colId xmlns:a16="http://schemas.microsoft.com/office/drawing/2014/main" val="4040846509"/>
                    </a:ext>
                  </a:extLst>
                </a:gridCol>
                <a:gridCol w="329184">
                  <a:extLst>
                    <a:ext uri="{9D8B030D-6E8A-4147-A177-3AD203B41FA5}">
                      <a16:colId xmlns:a16="http://schemas.microsoft.com/office/drawing/2014/main" val="3898112191"/>
                    </a:ext>
                  </a:extLst>
                </a:gridCol>
                <a:gridCol w="329184">
                  <a:extLst>
                    <a:ext uri="{9D8B030D-6E8A-4147-A177-3AD203B41FA5}">
                      <a16:colId xmlns:a16="http://schemas.microsoft.com/office/drawing/2014/main" val="252589880"/>
                    </a:ext>
                  </a:extLst>
                </a:gridCol>
                <a:gridCol w="329184">
                  <a:extLst>
                    <a:ext uri="{9D8B030D-6E8A-4147-A177-3AD203B41FA5}">
                      <a16:colId xmlns:a16="http://schemas.microsoft.com/office/drawing/2014/main" val="284685066"/>
                    </a:ext>
                  </a:extLst>
                </a:gridCol>
                <a:gridCol w="329184">
                  <a:extLst>
                    <a:ext uri="{9D8B030D-6E8A-4147-A177-3AD203B41FA5}">
                      <a16:colId xmlns:a16="http://schemas.microsoft.com/office/drawing/2014/main" val="1181473018"/>
                    </a:ext>
                  </a:extLst>
                </a:gridCol>
                <a:gridCol w="329184">
                  <a:extLst>
                    <a:ext uri="{9D8B030D-6E8A-4147-A177-3AD203B41FA5}">
                      <a16:colId xmlns:a16="http://schemas.microsoft.com/office/drawing/2014/main" val="2295884258"/>
                    </a:ext>
                  </a:extLst>
                </a:gridCol>
                <a:gridCol w="329184">
                  <a:extLst>
                    <a:ext uri="{9D8B030D-6E8A-4147-A177-3AD203B41FA5}">
                      <a16:colId xmlns:a16="http://schemas.microsoft.com/office/drawing/2014/main" val="1020737201"/>
                    </a:ext>
                  </a:extLst>
                </a:gridCol>
                <a:gridCol w="329184">
                  <a:extLst>
                    <a:ext uri="{9D8B030D-6E8A-4147-A177-3AD203B41FA5}">
                      <a16:colId xmlns:a16="http://schemas.microsoft.com/office/drawing/2014/main" val="526044039"/>
                    </a:ext>
                  </a:extLst>
                </a:gridCol>
                <a:gridCol w="329184">
                  <a:extLst>
                    <a:ext uri="{9D8B030D-6E8A-4147-A177-3AD203B41FA5}">
                      <a16:colId xmlns:a16="http://schemas.microsoft.com/office/drawing/2014/main" val="3549643407"/>
                    </a:ext>
                  </a:extLst>
                </a:gridCol>
                <a:gridCol w="329184">
                  <a:extLst>
                    <a:ext uri="{9D8B030D-6E8A-4147-A177-3AD203B41FA5}">
                      <a16:colId xmlns:a16="http://schemas.microsoft.com/office/drawing/2014/main" val="234806278"/>
                    </a:ext>
                  </a:extLst>
                </a:gridCol>
                <a:gridCol w="329184">
                  <a:extLst>
                    <a:ext uri="{9D8B030D-6E8A-4147-A177-3AD203B41FA5}">
                      <a16:colId xmlns:a16="http://schemas.microsoft.com/office/drawing/2014/main" val="951874403"/>
                    </a:ext>
                  </a:extLst>
                </a:gridCol>
                <a:gridCol w="329184">
                  <a:extLst>
                    <a:ext uri="{9D8B030D-6E8A-4147-A177-3AD203B41FA5}">
                      <a16:colId xmlns:a16="http://schemas.microsoft.com/office/drawing/2014/main" val="3498327945"/>
                    </a:ext>
                  </a:extLst>
                </a:gridCol>
                <a:gridCol w="329184">
                  <a:extLst>
                    <a:ext uri="{9D8B030D-6E8A-4147-A177-3AD203B41FA5}">
                      <a16:colId xmlns:a16="http://schemas.microsoft.com/office/drawing/2014/main" val="1565836157"/>
                    </a:ext>
                  </a:extLst>
                </a:gridCol>
                <a:gridCol w="329184">
                  <a:extLst>
                    <a:ext uri="{9D8B030D-6E8A-4147-A177-3AD203B41FA5}">
                      <a16:colId xmlns:a16="http://schemas.microsoft.com/office/drawing/2014/main" val="4217768377"/>
                    </a:ext>
                  </a:extLst>
                </a:gridCol>
                <a:gridCol w="329184">
                  <a:extLst>
                    <a:ext uri="{9D8B030D-6E8A-4147-A177-3AD203B41FA5}">
                      <a16:colId xmlns:a16="http://schemas.microsoft.com/office/drawing/2014/main" val="406403410"/>
                    </a:ext>
                  </a:extLst>
                </a:gridCol>
                <a:gridCol w="329184">
                  <a:extLst>
                    <a:ext uri="{9D8B030D-6E8A-4147-A177-3AD203B41FA5}">
                      <a16:colId xmlns:a16="http://schemas.microsoft.com/office/drawing/2014/main" val="1419974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377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09:32:55</a:t>
                      </a:r>
                      <a:r>
                        <a:rPr kumimoji="0" lang="es-ES" sz="1000" b="0" i="0" u="none" strike="noStrike" kern="1200" cap="none" spc="0" normalizeH="0" baseline="0" noProof="0">
                          <a:ln>
                            <a:noFill/>
                          </a:ln>
                          <a:solidFill>
                            <a:prstClr val="black"/>
                          </a:solidFill>
                          <a:effectLst/>
                          <a:uLnTx/>
                          <a:uFillTx/>
                          <a:latin typeface="+mn-lt"/>
                          <a:ea typeface="+mn-ea"/>
                          <a:cs typeface="+mn-cs"/>
                        </a:rPr>
                        <a:t> 
 Saludando a los alumnos, maestros y padres de familia en el inicio del ciclo escolar 2019 - 2020 en #Halachó.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https://scontent.xx.fbcdn.net/v/t15.5256-10/67361554_2470037063056638_2009502553691127808_n.jpg?_nc_cat=107&amp;_nc_oc=AQmtcFKfPAymbSLoaKdYKP06psebu7jOGdurqNoBuS1QrQ7c7F11MRy1pRELWz6xN-c&amp;_nc_ht=scontent.xx&amp;oh=96ae5a5a2557ef2bd7968905555209e4&amp;oe=5E06F20A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66759451"/>
                  </a:ext>
                </a:extLst>
              </a:tr>
            </a:tbl>
          </a:graphicData>
        </a:graphic>
      </p:graphicFrame>
      <p:sp>
        <p:nvSpPr>
          <p:cNvPr id="4" name="Text Placeholder 3">
            <a:extLst>
              <a:ext uri="{FF2B5EF4-FFF2-40B4-BE49-F238E27FC236}">
                <a16:creationId xmlns:a16="http://schemas.microsoft.com/office/drawing/2014/main" id="{E5718375-3143-43C7-890A-9A3E9E95F257}"/>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80990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F5D21-748B-4B9C-ABEA-785D6237BB98}"/>
              </a:ext>
            </a:extLst>
          </p:cNvPr>
          <p:cNvSpPr>
            <a:spLocks noGrp="1"/>
          </p:cNvSpPr>
          <p:nvPr>
            <p:ph type="title"/>
          </p:nvPr>
        </p:nvSpPr>
        <p:spPr/>
        <p:txBody>
          <a:bodyPr/>
          <a:lstStyle/>
          <a:p>
            <a:r>
              <a:rPr lang="en-US"/>
              <a:t>Facebook Own Posts Table | Mérida - 22 of 26</a:t>
            </a:r>
          </a:p>
        </p:txBody>
      </p:sp>
      <p:graphicFrame>
        <p:nvGraphicFramePr>
          <p:cNvPr id="5" name="Table Placeholder 4">
            <a:extLst>
              <a:ext uri="{FF2B5EF4-FFF2-40B4-BE49-F238E27FC236}">
                <a16:creationId xmlns:a16="http://schemas.microsoft.com/office/drawing/2014/main" id="{D3C7F861-B4FE-47E7-944B-6BE73C33FAD0}"/>
              </a:ext>
            </a:extLst>
          </p:cNvPr>
          <p:cNvGraphicFramePr>
            <a:graphicFrameLocks noGrp="1"/>
          </p:cNvGraphicFramePr>
          <p:nvPr>
            <p:ph type="tbl" sz="quarter" idx="13"/>
            <p:extLst>
              <p:ext uri="{D42A27DB-BD31-4B8C-83A1-F6EECF244321}">
                <p14:modId xmlns:p14="http://schemas.microsoft.com/office/powerpoint/2010/main" val="3087375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808665"/>
                    </a:ext>
                  </a:extLst>
                </a:gridCol>
                <a:gridCol w="905256">
                  <a:extLst>
                    <a:ext uri="{9D8B030D-6E8A-4147-A177-3AD203B41FA5}">
                      <a16:colId xmlns:a16="http://schemas.microsoft.com/office/drawing/2014/main" val="4019073320"/>
                    </a:ext>
                  </a:extLst>
                </a:gridCol>
                <a:gridCol w="658368">
                  <a:extLst>
                    <a:ext uri="{9D8B030D-6E8A-4147-A177-3AD203B41FA5}">
                      <a16:colId xmlns:a16="http://schemas.microsoft.com/office/drawing/2014/main" val="2276304959"/>
                    </a:ext>
                  </a:extLst>
                </a:gridCol>
                <a:gridCol w="329184">
                  <a:extLst>
                    <a:ext uri="{9D8B030D-6E8A-4147-A177-3AD203B41FA5}">
                      <a16:colId xmlns:a16="http://schemas.microsoft.com/office/drawing/2014/main" val="2078871962"/>
                    </a:ext>
                  </a:extLst>
                </a:gridCol>
                <a:gridCol w="329184">
                  <a:extLst>
                    <a:ext uri="{9D8B030D-6E8A-4147-A177-3AD203B41FA5}">
                      <a16:colId xmlns:a16="http://schemas.microsoft.com/office/drawing/2014/main" val="1250603548"/>
                    </a:ext>
                  </a:extLst>
                </a:gridCol>
                <a:gridCol w="329184">
                  <a:extLst>
                    <a:ext uri="{9D8B030D-6E8A-4147-A177-3AD203B41FA5}">
                      <a16:colId xmlns:a16="http://schemas.microsoft.com/office/drawing/2014/main" val="464401088"/>
                    </a:ext>
                  </a:extLst>
                </a:gridCol>
                <a:gridCol w="329184">
                  <a:extLst>
                    <a:ext uri="{9D8B030D-6E8A-4147-A177-3AD203B41FA5}">
                      <a16:colId xmlns:a16="http://schemas.microsoft.com/office/drawing/2014/main" val="2764723046"/>
                    </a:ext>
                  </a:extLst>
                </a:gridCol>
                <a:gridCol w="329184">
                  <a:extLst>
                    <a:ext uri="{9D8B030D-6E8A-4147-A177-3AD203B41FA5}">
                      <a16:colId xmlns:a16="http://schemas.microsoft.com/office/drawing/2014/main" val="3916615944"/>
                    </a:ext>
                  </a:extLst>
                </a:gridCol>
                <a:gridCol w="329184">
                  <a:extLst>
                    <a:ext uri="{9D8B030D-6E8A-4147-A177-3AD203B41FA5}">
                      <a16:colId xmlns:a16="http://schemas.microsoft.com/office/drawing/2014/main" val="2477100543"/>
                    </a:ext>
                  </a:extLst>
                </a:gridCol>
                <a:gridCol w="329184">
                  <a:extLst>
                    <a:ext uri="{9D8B030D-6E8A-4147-A177-3AD203B41FA5}">
                      <a16:colId xmlns:a16="http://schemas.microsoft.com/office/drawing/2014/main" val="1476348771"/>
                    </a:ext>
                  </a:extLst>
                </a:gridCol>
                <a:gridCol w="329184">
                  <a:extLst>
                    <a:ext uri="{9D8B030D-6E8A-4147-A177-3AD203B41FA5}">
                      <a16:colId xmlns:a16="http://schemas.microsoft.com/office/drawing/2014/main" val="3331225805"/>
                    </a:ext>
                  </a:extLst>
                </a:gridCol>
                <a:gridCol w="329184">
                  <a:extLst>
                    <a:ext uri="{9D8B030D-6E8A-4147-A177-3AD203B41FA5}">
                      <a16:colId xmlns:a16="http://schemas.microsoft.com/office/drawing/2014/main" val="11812546"/>
                    </a:ext>
                  </a:extLst>
                </a:gridCol>
                <a:gridCol w="329184">
                  <a:extLst>
                    <a:ext uri="{9D8B030D-6E8A-4147-A177-3AD203B41FA5}">
                      <a16:colId xmlns:a16="http://schemas.microsoft.com/office/drawing/2014/main" val="1587415120"/>
                    </a:ext>
                  </a:extLst>
                </a:gridCol>
                <a:gridCol w="329184">
                  <a:extLst>
                    <a:ext uri="{9D8B030D-6E8A-4147-A177-3AD203B41FA5}">
                      <a16:colId xmlns:a16="http://schemas.microsoft.com/office/drawing/2014/main" val="3323124647"/>
                    </a:ext>
                  </a:extLst>
                </a:gridCol>
                <a:gridCol w="329184">
                  <a:extLst>
                    <a:ext uri="{9D8B030D-6E8A-4147-A177-3AD203B41FA5}">
                      <a16:colId xmlns:a16="http://schemas.microsoft.com/office/drawing/2014/main" val="197734123"/>
                    </a:ext>
                  </a:extLst>
                </a:gridCol>
                <a:gridCol w="329184">
                  <a:extLst>
                    <a:ext uri="{9D8B030D-6E8A-4147-A177-3AD203B41FA5}">
                      <a16:colId xmlns:a16="http://schemas.microsoft.com/office/drawing/2014/main" val="3429309326"/>
                    </a:ext>
                  </a:extLst>
                </a:gridCol>
                <a:gridCol w="329184">
                  <a:extLst>
                    <a:ext uri="{9D8B030D-6E8A-4147-A177-3AD203B41FA5}">
                      <a16:colId xmlns:a16="http://schemas.microsoft.com/office/drawing/2014/main" val="653911121"/>
                    </a:ext>
                  </a:extLst>
                </a:gridCol>
                <a:gridCol w="329184">
                  <a:extLst>
                    <a:ext uri="{9D8B030D-6E8A-4147-A177-3AD203B41FA5}">
                      <a16:colId xmlns:a16="http://schemas.microsoft.com/office/drawing/2014/main" val="2516979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671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Mauricio Vila - 2019-08-26 09:19:52</a:t>
                      </a:r>
                      <a:r>
                        <a:rPr kumimoji="0" lang="en-US" sz="1000" b="0" i="0" u="none" strike="noStrike" kern="1200" cap="none" spc="0" normalizeH="0" baseline="0" noProof="0">
                          <a:ln>
                            <a:noFill/>
                          </a:ln>
                          <a:solidFill>
                            <a:prstClr val="black"/>
                          </a:solidFill>
                          <a:effectLst/>
                          <a:uLnTx/>
                          <a:uFillTx/>
                          <a:latin typeface="+mn-lt"/>
                          <a:ea typeface="+mn-ea"/>
                          <a:cs typeface="+mn-cs"/>
                        </a:rPr>
                        <a:t> 
 Inicio del ciclo escolar 2019-2020 desde #Halachó</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https://scontent.xx.fbcdn.net/v/t15.5256-10/67340736_419249338710887_1902474704568975360_n.jpg?_nc_cat=107&amp;_nc_oc=AQmysMMU3AlpSt-jrtOM2dwBb1dIaCPpdKrcdJ2x1eP5XXm2FVAQkZmcjJzCEc5RXpg&amp;_nc_ht=scontent.xx&amp;oh=85b96ffb1f960e73f47c675b400b6ba2&amp;oe=5E13060B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09402713"/>
                  </a:ext>
                </a:extLst>
              </a:tr>
            </a:tbl>
          </a:graphicData>
        </a:graphic>
      </p:graphicFrame>
      <p:sp>
        <p:nvSpPr>
          <p:cNvPr id="4" name="Text Placeholder 3">
            <a:extLst>
              <a:ext uri="{FF2B5EF4-FFF2-40B4-BE49-F238E27FC236}">
                <a16:creationId xmlns:a16="http://schemas.microsoft.com/office/drawing/2014/main" id="{6D737AF5-8E60-414D-9375-28E496B75913}"/>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907660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632C9-2BF8-48A9-B347-A887B7C61FCF}"/>
              </a:ext>
            </a:extLst>
          </p:cNvPr>
          <p:cNvSpPr>
            <a:spLocks noGrp="1"/>
          </p:cNvSpPr>
          <p:nvPr>
            <p:ph type="title"/>
          </p:nvPr>
        </p:nvSpPr>
        <p:spPr/>
        <p:txBody>
          <a:bodyPr/>
          <a:lstStyle/>
          <a:p>
            <a:r>
              <a:rPr lang="en-US"/>
              <a:t>Facebook Own Posts Table | Mérida - 23 of 26</a:t>
            </a:r>
          </a:p>
        </p:txBody>
      </p:sp>
      <p:graphicFrame>
        <p:nvGraphicFramePr>
          <p:cNvPr id="5" name="Table Placeholder 4">
            <a:extLst>
              <a:ext uri="{FF2B5EF4-FFF2-40B4-BE49-F238E27FC236}">
                <a16:creationId xmlns:a16="http://schemas.microsoft.com/office/drawing/2014/main" id="{F781CA0E-0A66-4F36-AA51-BCE2EC5E03F1}"/>
              </a:ext>
            </a:extLst>
          </p:cNvPr>
          <p:cNvGraphicFramePr>
            <a:graphicFrameLocks noGrp="1"/>
          </p:cNvGraphicFramePr>
          <p:nvPr>
            <p:ph type="tbl" sz="quarter" idx="13"/>
            <p:extLst>
              <p:ext uri="{D42A27DB-BD31-4B8C-83A1-F6EECF244321}">
                <p14:modId xmlns:p14="http://schemas.microsoft.com/office/powerpoint/2010/main" val="130611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57503009"/>
                    </a:ext>
                  </a:extLst>
                </a:gridCol>
                <a:gridCol w="905256">
                  <a:extLst>
                    <a:ext uri="{9D8B030D-6E8A-4147-A177-3AD203B41FA5}">
                      <a16:colId xmlns:a16="http://schemas.microsoft.com/office/drawing/2014/main" val="346550293"/>
                    </a:ext>
                  </a:extLst>
                </a:gridCol>
                <a:gridCol w="658368">
                  <a:extLst>
                    <a:ext uri="{9D8B030D-6E8A-4147-A177-3AD203B41FA5}">
                      <a16:colId xmlns:a16="http://schemas.microsoft.com/office/drawing/2014/main" val="3503412969"/>
                    </a:ext>
                  </a:extLst>
                </a:gridCol>
                <a:gridCol w="329184">
                  <a:extLst>
                    <a:ext uri="{9D8B030D-6E8A-4147-A177-3AD203B41FA5}">
                      <a16:colId xmlns:a16="http://schemas.microsoft.com/office/drawing/2014/main" val="543186117"/>
                    </a:ext>
                  </a:extLst>
                </a:gridCol>
                <a:gridCol w="329184">
                  <a:extLst>
                    <a:ext uri="{9D8B030D-6E8A-4147-A177-3AD203B41FA5}">
                      <a16:colId xmlns:a16="http://schemas.microsoft.com/office/drawing/2014/main" val="3955911731"/>
                    </a:ext>
                  </a:extLst>
                </a:gridCol>
                <a:gridCol w="329184">
                  <a:extLst>
                    <a:ext uri="{9D8B030D-6E8A-4147-A177-3AD203B41FA5}">
                      <a16:colId xmlns:a16="http://schemas.microsoft.com/office/drawing/2014/main" val="1016123298"/>
                    </a:ext>
                  </a:extLst>
                </a:gridCol>
                <a:gridCol w="329184">
                  <a:extLst>
                    <a:ext uri="{9D8B030D-6E8A-4147-A177-3AD203B41FA5}">
                      <a16:colId xmlns:a16="http://schemas.microsoft.com/office/drawing/2014/main" val="2801060911"/>
                    </a:ext>
                  </a:extLst>
                </a:gridCol>
                <a:gridCol w="329184">
                  <a:extLst>
                    <a:ext uri="{9D8B030D-6E8A-4147-A177-3AD203B41FA5}">
                      <a16:colId xmlns:a16="http://schemas.microsoft.com/office/drawing/2014/main" val="1489905301"/>
                    </a:ext>
                  </a:extLst>
                </a:gridCol>
                <a:gridCol w="329184">
                  <a:extLst>
                    <a:ext uri="{9D8B030D-6E8A-4147-A177-3AD203B41FA5}">
                      <a16:colId xmlns:a16="http://schemas.microsoft.com/office/drawing/2014/main" val="2448320511"/>
                    </a:ext>
                  </a:extLst>
                </a:gridCol>
                <a:gridCol w="329184">
                  <a:extLst>
                    <a:ext uri="{9D8B030D-6E8A-4147-A177-3AD203B41FA5}">
                      <a16:colId xmlns:a16="http://schemas.microsoft.com/office/drawing/2014/main" val="3212636439"/>
                    </a:ext>
                  </a:extLst>
                </a:gridCol>
                <a:gridCol w="329184">
                  <a:extLst>
                    <a:ext uri="{9D8B030D-6E8A-4147-A177-3AD203B41FA5}">
                      <a16:colId xmlns:a16="http://schemas.microsoft.com/office/drawing/2014/main" val="474709369"/>
                    </a:ext>
                  </a:extLst>
                </a:gridCol>
                <a:gridCol w="329184">
                  <a:extLst>
                    <a:ext uri="{9D8B030D-6E8A-4147-A177-3AD203B41FA5}">
                      <a16:colId xmlns:a16="http://schemas.microsoft.com/office/drawing/2014/main" val="507575008"/>
                    </a:ext>
                  </a:extLst>
                </a:gridCol>
                <a:gridCol w="329184">
                  <a:extLst>
                    <a:ext uri="{9D8B030D-6E8A-4147-A177-3AD203B41FA5}">
                      <a16:colId xmlns:a16="http://schemas.microsoft.com/office/drawing/2014/main" val="1346786731"/>
                    </a:ext>
                  </a:extLst>
                </a:gridCol>
                <a:gridCol w="329184">
                  <a:extLst>
                    <a:ext uri="{9D8B030D-6E8A-4147-A177-3AD203B41FA5}">
                      <a16:colId xmlns:a16="http://schemas.microsoft.com/office/drawing/2014/main" val="1184614180"/>
                    </a:ext>
                  </a:extLst>
                </a:gridCol>
                <a:gridCol w="329184">
                  <a:extLst>
                    <a:ext uri="{9D8B030D-6E8A-4147-A177-3AD203B41FA5}">
                      <a16:colId xmlns:a16="http://schemas.microsoft.com/office/drawing/2014/main" val="3647957409"/>
                    </a:ext>
                  </a:extLst>
                </a:gridCol>
                <a:gridCol w="329184">
                  <a:extLst>
                    <a:ext uri="{9D8B030D-6E8A-4147-A177-3AD203B41FA5}">
                      <a16:colId xmlns:a16="http://schemas.microsoft.com/office/drawing/2014/main" val="3417855476"/>
                    </a:ext>
                  </a:extLst>
                </a:gridCol>
                <a:gridCol w="329184">
                  <a:extLst>
                    <a:ext uri="{9D8B030D-6E8A-4147-A177-3AD203B41FA5}">
                      <a16:colId xmlns:a16="http://schemas.microsoft.com/office/drawing/2014/main" val="4197779038"/>
                    </a:ext>
                  </a:extLst>
                </a:gridCol>
                <a:gridCol w="329184">
                  <a:extLst>
                    <a:ext uri="{9D8B030D-6E8A-4147-A177-3AD203B41FA5}">
                      <a16:colId xmlns:a16="http://schemas.microsoft.com/office/drawing/2014/main" val="248998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283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Mauricio Vila - 2019-08-26 09:17:49</a:t>
                      </a:r>
                      <a:r>
                        <a:rPr kumimoji="0" lang="en-US" sz="1000" b="0" i="0" u="none" strike="noStrike" kern="1200" cap="none" spc="0" normalizeH="0" baseline="0" noProof="0">
                          <a:ln>
                            <a:noFill/>
                          </a:ln>
                          <a:solidFill>
                            <a:prstClr val="black"/>
                          </a:solidFill>
                          <a:effectLst/>
                          <a:uLnTx/>
                          <a:uFillTx/>
                          <a:latin typeface="+mn-lt"/>
                          <a:ea typeface="+mn-ea"/>
                          <a:cs typeface="+mn-cs"/>
                        </a:rPr>
                        <a:t> 
 Entrega de libros de texto gratuitos y entrega de útiles escolares del programa “Impulso Escolar” en #Halachó.</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https://scontent.xx.fbcdn.net/v/t15.5256-10/67362878_767594640337375_9187075272531247104_n.jpg?_nc_cat=105&amp;_nc_oc=AQk1DtBAlgt9qNwIL33M2OPIgNF4J7u11sZZ7rQ5nYgSx2YO1RCRwtUBy7lhIsvCQio&amp;_nc_ht=scontent.xx&amp;oh=cd9ede69af51bda49a25832c3e104a76&amp;oe=5DD0856E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83727649"/>
                  </a:ext>
                </a:extLst>
              </a:tr>
            </a:tbl>
          </a:graphicData>
        </a:graphic>
      </p:graphicFrame>
      <p:sp>
        <p:nvSpPr>
          <p:cNvPr id="4" name="Text Placeholder 3">
            <a:extLst>
              <a:ext uri="{FF2B5EF4-FFF2-40B4-BE49-F238E27FC236}">
                <a16:creationId xmlns:a16="http://schemas.microsoft.com/office/drawing/2014/main" id="{45E0E002-F981-4521-AE99-800BAB04BB16}"/>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355929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86237-02E9-433A-BFDC-8AB46FEAD4DA}"/>
              </a:ext>
            </a:extLst>
          </p:cNvPr>
          <p:cNvSpPr>
            <a:spLocks noGrp="1"/>
          </p:cNvSpPr>
          <p:nvPr>
            <p:ph type="title"/>
          </p:nvPr>
        </p:nvSpPr>
        <p:spPr/>
        <p:txBody>
          <a:bodyPr/>
          <a:lstStyle/>
          <a:p>
            <a:r>
              <a:rPr lang="en-US"/>
              <a:t>Facebook Own Posts Table | Mérida - 24 of 26</a:t>
            </a:r>
          </a:p>
        </p:txBody>
      </p:sp>
      <p:graphicFrame>
        <p:nvGraphicFramePr>
          <p:cNvPr id="5" name="Table Placeholder 4">
            <a:extLst>
              <a:ext uri="{FF2B5EF4-FFF2-40B4-BE49-F238E27FC236}">
                <a16:creationId xmlns:a16="http://schemas.microsoft.com/office/drawing/2014/main" id="{5041F050-6DC8-4ADC-9180-7100A0C08CFA}"/>
              </a:ext>
            </a:extLst>
          </p:cNvPr>
          <p:cNvGraphicFramePr>
            <a:graphicFrameLocks noGrp="1"/>
          </p:cNvGraphicFramePr>
          <p:nvPr>
            <p:ph type="tbl" sz="quarter" idx="13"/>
            <p:extLst>
              <p:ext uri="{D42A27DB-BD31-4B8C-83A1-F6EECF244321}">
                <p14:modId xmlns:p14="http://schemas.microsoft.com/office/powerpoint/2010/main" val="168167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29402786"/>
                    </a:ext>
                  </a:extLst>
                </a:gridCol>
                <a:gridCol w="905256">
                  <a:extLst>
                    <a:ext uri="{9D8B030D-6E8A-4147-A177-3AD203B41FA5}">
                      <a16:colId xmlns:a16="http://schemas.microsoft.com/office/drawing/2014/main" val="4079404556"/>
                    </a:ext>
                  </a:extLst>
                </a:gridCol>
                <a:gridCol w="658368">
                  <a:extLst>
                    <a:ext uri="{9D8B030D-6E8A-4147-A177-3AD203B41FA5}">
                      <a16:colId xmlns:a16="http://schemas.microsoft.com/office/drawing/2014/main" val="3939564349"/>
                    </a:ext>
                  </a:extLst>
                </a:gridCol>
                <a:gridCol w="329184">
                  <a:extLst>
                    <a:ext uri="{9D8B030D-6E8A-4147-A177-3AD203B41FA5}">
                      <a16:colId xmlns:a16="http://schemas.microsoft.com/office/drawing/2014/main" val="62161903"/>
                    </a:ext>
                  </a:extLst>
                </a:gridCol>
                <a:gridCol w="329184">
                  <a:extLst>
                    <a:ext uri="{9D8B030D-6E8A-4147-A177-3AD203B41FA5}">
                      <a16:colId xmlns:a16="http://schemas.microsoft.com/office/drawing/2014/main" val="1656753067"/>
                    </a:ext>
                  </a:extLst>
                </a:gridCol>
                <a:gridCol w="329184">
                  <a:extLst>
                    <a:ext uri="{9D8B030D-6E8A-4147-A177-3AD203B41FA5}">
                      <a16:colId xmlns:a16="http://schemas.microsoft.com/office/drawing/2014/main" val="493993850"/>
                    </a:ext>
                  </a:extLst>
                </a:gridCol>
                <a:gridCol w="329184">
                  <a:extLst>
                    <a:ext uri="{9D8B030D-6E8A-4147-A177-3AD203B41FA5}">
                      <a16:colId xmlns:a16="http://schemas.microsoft.com/office/drawing/2014/main" val="3137656473"/>
                    </a:ext>
                  </a:extLst>
                </a:gridCol>
                <a:gridCol w="329184">
                  <a:extLst>
                    <a:ext uri="{9D8B030D-6E8A-4147-A177-3AD203B41FA5}">
                      <a16:colId xmlns:a16="http://schemas.microsoft.com/office/drawing/2014/main" val="3647412481"/>
                    </a:ext>
                  </a:extLst>
                </a:gridCol>
                <a:gridCol w="329184">
                  <a:extLst>
                    <a:ext uri="{9D8B030D-6E8A-4147-A177-3AD203B41FA5}">
                      <a16:colId xmlns:a16="http://schemas.microsoft.com/office/drawing/2014/main" val="2878091825"/>
                    </a:ext>
                  </a:extLst>
                </a:gridCol>
                <a:gridCol w="329184">
                  <a:extLst>
                    <a:ext uri="{9D8B030D-6E8A-4147-A177-3AD203B41FA5}">
                      <a16:colId xmlns:a16="http://schemas.microsoft.com/office/drawing/2014/main" val="4289489378"/>
                    </a:ext>
                  </a:extLst>
                </a:gridCol>
                <a:gridCol w="329184">
                  <a:extLst>
                    <a:ext uri="{9D8B030D-6E8A-4147-A177-3AD203B41FA5}">
                      <a16:colId xmlns:a16="http://schemas.microsoft.com/office/drawing/2014/main" val="625612050"/>
                    </a:ext>
                  </a:extLst>
                </a:gridCol>
                <a:gridCol w="329184">
                  <a:extLst>
                    <a:ext uri="{9D8B030D-6E8A-4147-A177-3AD203B41FA5}">
                      <a16:colId xmlns:a16="http://schemas.microsoft.com/office/drawing/2014/main" val="3997339837"/>
                    </a:ext>
                  </a:extLst>
                </a:gridCol>
                <a:gridCol w="329184">
                  <a:extLst>
                    <a:ext uri="{9D8B030D-6E8A-4147-A177-3AD203B41FA5}">
                      <a16:colId xmlns:a16="http://schemas.microsoft.com/office/drawing/2014/main" val="812469652"/>
                    </a:ext>
                  </a:extLst>
                </a:gridCol>
                <a:gridCol w="329184">
                  <a:extLst>
                    <a:ext uri="{9D8B030D-6E8A-4147-A177-3AD203B41FA5}">
                      <a16:colId xmlns:a16="http://schemas.microsoft.com/office/drawing/2014/main" val="561701570"/>
                    </a:ext>
                  </a:extLst>
                </a:gridCol>
                <a:gridCol w="329184">
                  <a:extLst>
                    <a:ext uri="{9D8B030D-6E8A-4147-A177-3AD203B41FA5}">
                      <a16:colId xmlns:a16="http://schemas.microsoft.com/office/drawing/2014/main" val="2830804340"/>
                    </a:ext>
                  </a:extLst>
                </a:gridCol>
                <a:gridCol w="329184">
                  <a:extLst>
                    <a:ext uri="{9D8B030D-6E8A-4147-A177-3AD203B41FA5}">
                      <a16:colId xmlns:a16="http://schemas.microsoft.com/office/drawing/2014/main" val="299236280"/>
                    </a:ext>
                  </a:extLst>
                </a:gridCol>
                <a:gridCol w="329184">
                  <a:extLst>
                    <a:ext uri="{9D8B030D-6E8A-4147-A177-3AD203B41FA5}">
                      <a16:colId xmlns:a16="http://schemas.microsoft.com/office/drawing/2014/main" val="2287736965"/>
                    </a:ext>
                  </a:extLst>
                </a:gridCol>
                <a:gridCol w="329184">
                  <a:extLst>
                    <a:ext uri="{9D8B030D-6E8A-4147-A177-3AD203B41FA5}">
                      <a16:colId xmlns:a16="http://schemas.microsoft.com/office/drawing/2014/main" val="2020457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518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- 2019-08-26 08:41:40</a:t>
                      </a:r>
                      <a:r>
                        <a:rPr kumimoji="0" lang="es-ES" sz="1000" b="0" i="0" u="none" strike="noStrike" kern="1200" cap="none" spc="0" normalizeH="0" baseline="0" noProof="0">
                          <a:ln>
                            <a:noFill/>
                          </a:ln>
                          <a:solidFill>
                            <a:prstClr val="black"/>
                          </a:solidFill>
                          <a:effectLst/>
                          <a:uLnTx/>
                          <a:uFillTx/>
                          <a:latin typeface="+mn-lt"/>
                          <a:ea typeface="+mn-ea"/>
                          <a:cs typeface="+mn-cs"/>
                        </a:rPr>
                        <a:t> 
 En #Halachó saludando a los niños, niñas, padres de familia y maestros de la escuela primaria “Felipe de Jesús Mis” en su primer día. ¡Les deseo un excelente inicio de ciclo escolar a todos los niños y maestros de #Yucatán!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https://scontent.xx.fbcdn.net/v/t15.5256-10/66990780_2279690439027306_7560866234674184192_n.jpg?_nc_cat=102&amp;_nc_oc=AQmb-m2HuQW-TxY0a6IN4JztlQlkaTA4U8hjsiFoeaGxhYtKK9ezrAp9CxqsvvSDGO0&amp;_nc_ht=scontent.xx&amp;oh=dae8cc318ad1d84e0721c75e377162da&amp;oe=5DC7A8D6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98936331"/>
                  </a:ext>
                </a:extLst>
              </a:tr>
            </a:tbl>
          </a:graphicData>
        </a:graphic>
      </p:graphicFrame>
      <p:sp>
        <p:nvSpPr>
          <p:cNvPr id="4" name="Text Placeholder 3">
            <a:extLst>
              <a:ext uri="{FF2B5EF4-FFF2-40B4-BE49-F238E27FC236}">
                <a16:creationId xmlns:a16="http://schemas.microsoft.com/office/drawing/2014/main" id="{568A3AB2-FB9E-4401-BAE5-9AEAF595037E}"/>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1431745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34A32-48BC-4B8B-9431-F1E964EACED0}"/>
              </a:ext>
            </a:extLst>
          </p:cNvPr>
          <p:cNvSpPr>
            <a:spLocks noGrp="1"/>
          </p:cNvSpPr>
          <p:nvPr>
            <p:ph type="title"/>
          </p:nvPr>
        </p:nvSpPr>
        <p:spPr/>
        <p:txBody>
          <a:bodyPr/>
          <a:lstStyle/>
          <a:p>
            <a:r>
              <a:rPr lang="en-US"/>
              <a:t>Facebook Own Posts Table | Mérida - 25 of 26</a:t>
            </a:r>
          </a:p>
        </p:txBody>
      </p:sp>
      <p:graphicFrame>
        <p:nvGraphicFramePr>
          <p:cNvPr id="5" name="Table Placeholder 4">
            <a:extLst>
              <a:ext uri="{FF2B5EF4-FFF2-40B4-BE49-F238E27FC236}">
                <a16:creationId xmlns:a16="http://schemas.microsoft.com/office/drawing/2014/main" id="{F4F3E29F-0364-49EC-A99B-F6483AB907A0}"/>
              </a:ext>
            </a:extLst>
          </p:cNvPr>
          <p:cNvGraphicFramePr>
            <a:graphicFrameLocks noGrp="1"/>
          </p:cNvGraphicFramePr>
          <p:nvPr>
            <p:ph type="tbl" sz="quarter" idx="13"/>
            <p:extLst>
              <p:ext uri="{D42A27DB-BD31-4B8C-83A1-F6EECF244321}">
                <p14:modId xmlns:p14="http://schemas.microsoft.com/office/powerpoint/2010/main" val="96571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17880266"/>
                    </a:ext>
                  </a:extLst>
                </a:gridCol>
                <a:gridCol w="905256">
                  <a:extLst>
                    <a:ext uri="{9D8B030D-6E8A-4147-A177-3AD203B41FA5}">
                      <a16:colId xmlns:a16="http://schemas.microsoft.com/office/drawing/2014/main" val="4041187748"/>
                    </a:ext>
                  </a:extLst>
                </a:gridCol>
                <a:gridCol w="658368">
                  <a:extLst>
                    <a:ext uri="{9D8B030D-6E8A-4147-A177-3AD203B41FA5}">
                      <a16:colId xmlns:a16="http://schemas.microsoft.com/office/drawing/2014/main" val="2724757837"/>
                    </a:ext>
                  </a:extLst>
                </a:gridCol>
                <a:gridCol w="329184">
                  <a:extLst>
                    <a:ext uri="{9D8B030D-6E8A-4147-A177-3AD203B41FA5}">
                      <a16:colId xmlns:a16="http://schemas.microsoft.com/office/drawing/2014/main" val="1120065940"/>
                    </a:ext>
                  </a:extLst>
                </a:gridCol>
                <a:gridCol w="329184">
                  <a:extLst>
                    <a:ext uri="{9D8B030D-6E8A-4147-A177-3AD203B41FA5}">
                      <a16:colId xmlns:a16="http://schemas.microsoft.com/office/drawing/2014/main" val="3331642378"/>
                    </a:ext>
                  </a:extLst>
                </a:gridCol>
                <a:gridCol w="329184">
                  <a:extLst>
                    <a:ext uri="{9D8B030D-6E8A-4147-A177-3AD203B41FA5}">
                      <a16:colId xmlns:a16="http://schemas.microsoft.com/office/drawing/2014/main" val="3034276027"/>
                    </a:ext>
                  </a:extLst>
                </a:gridCol>
                <a:gridCol w="329184">
                  <a:extLst>
                    <a:ext uri="{9D8B030D-6E8A-4147-A177-3AD203B41FA5}">
                      <a16:colId xmlns:a16="http://schemas.microsoft.com/office/drawing/2014/main" val="880512379"/>
                    </a:ext>
                  </a:extLst>
                </a:gridCol>
                <a:gridCol w="329184">
                  <a:extLst>
                    <a:ext uri="{9D8B030D-6E8A-4147-A177-3AD203B41FA5}">
                      <a16:colId xmlns:a16="http://schemas.microsoft.com/office/drawing/2014/main" val="894954481"/>
                    </a:ext>
                  </a:extLst>
                </a:gridCol>
                <a:gridCol w="329184">
                  <a:extLst>
                    <a:ext uri="{9D8B030D-6E8A-4147-A177-3AD203B41FA5}">
                      <a16:colId xmlns:a16="http://schemas.microsoft.com/office/drawing/2014/main" val="524842549"/>
                    </a:ext>
                  </a:extLst>
                </a:gridCol>
                <a:gridCol w="329184">
                  <a:extLst>
                    <a:ext uri="{9D8B030D-6E8A-4147-A177-3AD203B41FA5}">
                      <a16:colId xmlns:a16="http://schemas.microsoft.com/office/drawing/2014/main" val="1537108191"/>
                    </a:ext>
                  </a:extLst>
                </a:gridCol>
                <a:gridCol w="329184">
                  <a:extLst>
                    <a:ext uri="{9D8B030D-6E8A-4147-A177-3AD203B41FA5}">
                      <a16:colId xmlns:a16="http://schemas.microsoft.com/office/drawing/2014/main" val="3307512776"/>
                    </a:ext>
                  </a:extLst>
                </a:gridCol>
                <a:gridCol w="329184">
                  <a:extLst>
                    <a:ext uri="{9D8B030D-6E8A-4147-A177-3AD203B41FA5}">
                      <a16:colId xmlns:a16="http://schemas.microsoft.com/office/drawing/2014/main" val="1413479437"/>
                    </a:ext>
                  </a:extLst>
                </a:gridCol>
                <a:gridCol w="329184">
                  <a:extLst>
                    <a:ext uri="{9D8B030D-6E8A-4147-A177-3AD203B41FA5}">
                      <a16:colId xmlns:a16="http://schemas.microsoft.com/office/drawing/2014/main" val="547685617"/>
                    </a:ext>
                  </a:extLst>
                </a:gridCol>
                <a:gridCol w="329184">
                  <a:extLst>
                    <a:ext uri="{9D8B030D-6E8A-4147-A177-3AD203B41FA5}">
                      <a16:colId xmlns:a16="http://schemas.microsoft.com/office/drawing/2014/main" val="3676179413"/>
                    </a:ext>
                  </a:extLst>
                </a:gridCol>
                <a:gridCol w="329184">
                  <a:extLst>
                    <a:ext uri="{9D8B030D-6E8A-4147-A177-3AD203B41FA5}">
                      <a16:colId xmlns:a16="http://schemas.microsoft.com/office/drawing/2014/main" val="4041861210"/>
                    </a:ext>
                  </a:extLst>
                </a:gridCol>
                <a:gridCol w="329184">
                  <a:extLst>
                    <a:ext uri="{9D8B030D-6E8A-4147-A177-3AD203B41FA5}">
                      <a16:colId xmlns:a16="http://schemas.microsoft.com/office/drawing/2014/main" val="527640985"/>
                    </a:ext>
                  </a:extLst>
                </a:gridCol>
                <a:gridCol w="329184">
                  <a:extLst>
                    <a:ext uri="{9D8B030D-6E8A-4147-A177-3AD203B41FA5}">
                      <a16:colId xmlns:a16="http://schemas.microsoft.com/office/drawing/2014/main" val="576825202"/>
                    </a:ext>
                  </a:extLst>
                </a:gridCol>
                <a:gridCol w="329184">
                  <a:extLst>
                    <a:ext uri="{9D8B030D-6E8A-4147-A177-3AD203B41FA5}">
                      <a16:colId xmlns:a16="http://schemas.microsoft.com/office/drawing/2014/main" val="2148319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257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Huacho Díaz Mena - 2019-08-26 07:12:10</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https://scontent.xx.fbcdn.net/v/t15.5256-10/s720x720/67435352_2363024140638277_5937281731072622592_n.jpg?_nc_cat=1&amp;_nc_oc=AQmPmSpXssMmatg_hD3_7zPpCsinRJF1ilAz6KmTwRc7gckhw17VjvchAQ714aI6Isg&amp;_nc_ht=scontent.xx&amp;oh=c28747c506889d934f31166a1b073196&amp;oe=5DD148E0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97702264"/>
                  </a:ext>
                </a:extLst>
              </a:tr>
            </a:tbl>
          </a:graphicData>
        </a:graphic>
      </p:graphicFrame>
      <p:sp>
        <p:nvSpPr>
          <p:cNvPr id="4" name="Text Placeholder 3">
            <a:extLst>
              <a:ext uri="{FF2B5EF4-FFF2-40B4-BE49-F238E27FC236}">
                <a16:creationId xmlns:a16="http://schemas.microsoft.com/office/drawing/2014/main" id="{1B7FB314-FE85-4453-8A6C-C55142BCA9FD}"/>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2353101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380E5-A725-4C08-8855-438C0F1776B0}"/>
              </a:ext>
            </a:extLst>
          </p:cNvPr>
          <p:cNvSpPr>
            <a:spLocks noGrp="1"/>
          </p:cNvSpPr>
          <p:nvPr>
            <p:ph type="title"/>
          </p:nvPr>
        </p:nvSpPr>
        <p:spPr/>
        <p:txBody>
          <a:bodyPr/>
          <a:lstStyle/>
          <a:p>
            <a:r>
              <a:rPr lang="en-US"/>
              <a:t>Facebook Own Posts Table | Mérida - 26 of 26</a:t>
            </a:r>
          </a:p>
        </p:txBody>
      </p:sp>
      <p:graphicFrame>
        <p:nvGraphicFramePr>
          <p:cNvPr id="5" name="Table Placeholder 4">
            <a:extLst>
              <a:ext uri="{FF2B5EF4-FFF2-40B4-BE49-F238E27FC236}">
                <a16:creationId xmlns:a16="http://schemas.microsoft.com/office/drawing/2014/main" id="{216E8F72-720D-4C5C-988A-5C25FC6A3CE1}"/>
              </a:ext>
            </a:extLst>
          </p:cNvPr>
          <p:cNvGraphicFramePr>
            <a:graphicFrameLocks noGrp="1"/>
          </p:cNvGraphicFramePr>
          <p:nvPr>
            <p:ph type="tbl" sz="quarter" idx="13"/>
            <p:extLst>
              <p:ext uri="{D42A27DB-BD31-4B8C-83A1-F6EECF244321}">
                <p14:modId xmlns:p14="http://schemas.microsoft.com/office/powerpoint/2010/main" val="24702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43026893"/>
                    </a:ext>
                  </a:extLst>
                </a:gridCol>
                <a:gridCol w="905256">
                  <a:extLst>
                    <a:ext uri="{9D8B030D-6E8A-4147-A177-3AD203B41FA5}">
                      <a16:colId xmlns:a16="http://schemas.microsoft.com/office/drawing/2014/main" val="1944389343"/>
                    </a:ext>
                  </a:extLst>
                </a:gridCol>
                <a:gridCol w="658368">
                  <a:extLst>
                    <a:ext uri="{9D8B030D-6E8A-4147-A177-3AD203B41FA5}">
                      <a16:colId xmlns:a16="http://schemas.microsoft.com/office/drawing/2014/main" val="3806659138"/>
                    </a:ext>
                  </a:extLst>
                </a:gridCol>
                <a:gridCol w="329184">
                  <a:extLst>
                    <a:ext uri="{9D8B030D-6E8A-4147-A177-3AD203B41FA5}">
                      <a16:colId xmlns:a16="http://schemas.microsoft.com/office/drawing/2014/main" val="2085302139"/>
                    </a:ext>
                  </a:extLst>
                </a:gridCol>
                <a:gridCol w="329184">
                  <a:extLst>
                    <a:ext uri="{9D8B030D-6E8A-4147-A177-3AD203B41FA5}">
                      <a16:colId xmlns:a16="http://schemas.microsoft.com/office/drawing/2014/main" val="2872920228"/>
                    </a:ext>
                  </a:extLst>
                </a:gridCol>
                <a:gridCol w="329184">
                  <a:extLst>
                    <a:ext uri="{9D8B030D-6E8A-4147-A177-3AD203B41FA5}">
                      <a16:colId xmlns:a16="http://schemas.microsoft.com/office/drawing/2014/main" val="285128189"/>
                    </a:ext>
                  </a:extLst>
                </a:gridCol>
                <a:gridCol w="329184">
                  <a:extLst>
                    <a:ext uri="{9D8B030D-6E8A-4147-A177-3AD203B41FA5}">
                      <a16:colId xmlns:a16="http://schemas.microsoft.com/office/drawing/2014/main" val="717997023"/>
                    </a:ext>
                  </a:extLst>
                </a:gridCol>
                <a:gridCol w="329184">
                  <a:extLst>
                    <a:ext uri="{9D8B030D-6E8A-4147-A177-3AD203B41FA5}">
                      <a16:colId xmlns:a16="http://schemas.microsoft.com/office/drawing/2014/main" val="1823179021"/>
                    </a:ext>
                  </a:extLst>
                </a:gridCol>
                <a:gridCol w="329184">
                  <a:extLst>
                    <a:ext uri="{9D8B030D-6E8A-4147-A177-3AD203B41FA5}">
                      <a16:colId xmlns:a16="http://schemas.microsoft.com/office/drawing/2014/main" val="3069724562"/>
                    </a:ext>
                  </a:extLst>
                </a:gridCol>
                <a:gridCol w="329184">
                  <a:extLst>
                    <a:ext uri="{9D8B030D-6E8A-4147-A177-3AD203B41FA5}">
                      <a16:colId xmlns:a16="http://schemas.microsoft.com/office/drawing/2014/main" val="3548968608"/>
                    </a:ext>
                  </a:extLst>
                </a:gridCol>
                <a:gridCol w="329184">
                  <a:extLst>
                    <a:ext uri="{9D8B030D-6E8A-4147-A177-3AD203B41FA5}">
                      <a16:colId xmlns:a16="http://schemas.microsoft.com/office/drawing/2014/main" val="3703879987"/>
                    </a:ext>
                  </a:extLst>
                </a:gridCol>
                <a:gridCol w="329184">
                  <a:extLst>
                    <a:ext uri="{9D8B030D-6E8A-4147-A177-3AD203B41FA5}">
                      <a16:colId xmlns:a16="http://schemas.microsoft.com/office/drawing/2014/main" val="2275269234"/>
                    </a:ext>
                  </a:extLst>
                </a:gridCol>
                <a:gridCol w="329184">
                  <a:extLst>
                    <a:ext uri="{9D8B030D-6E8A-4147-A177-3AD203B41FA5}">
                      <a16:colId xmlns:a16="http://schemas.microsoft.com/office/drawing/2014/main" val="3255991559"/>
                    </a:ext>
                  </a:extLst>
                </a:gridCol>
                <a:gridCol w="329184">
                  <a:extLst>
                    <a:ext uri="{9D8B030D-6E8A-4147-A177-3AD203B41FA5}">
                      <a16:colId xmlns:a16="http://schemas.microsoft.com/office/drawing/2014/main" val="354803201"/>
                    </a:ext>
                  </a:extLst>
                </a:gridCol>
                <a:gridCol w="329184">
                  <a:extLst>
                    <a:ext uri="{9D8B030D-6E8A-4147-A177-3AD203B41FA5}">
                      <a16:colId xmlns:a16="http://schemas.microsoft.com/office/drawing/2014/main" val="3387961679"/>
                    </a:ext>
                  </a:extLst>
                </a:gridCol>
                <a:gridCol w="329184">
                  <a:extLst>
                    <a:ext uri="{9D8B030D-6E8A-4147-A177-3AD203B41FA5}">
                      <a16:colId xmlns:a16="http://schemas.microsoft.com/office/drawing/2014/main" val="3625417383"/>
                    </a:ext>
                  </a:extLst>
                </a:gridCol>
                <a:gridCol w="329184">
                  <a:extLst>
                    <a:ext uri="{9D8B030D-6E8A-4147-A177-3AD203B41FA5}">
                      <a16:colId xmlns:a16="http://schemas.microsoft.com/office/drawing/2014/main" val="4282389579"/>
                    </a:ext>
                  </a:extLst>
                </a:gridCol>
                <a:gridCol w="329184">
                  <a:extLst>
                    <a:ext uri="{9D8B030D-6E8A-4147-A177-3AD203B41FA5}">
                      <a16:colId xmlns:a16="http://schemas.microsoft.com/office/drawing/2014/main" val="2403590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128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Vila - 2019-08-25 21:11:41</a:t>
                      </a:r>
                      <a:r>
                        <a:rPr kumimoji="0" lang="es-ES" sz="1000" b="0" i="0" u="none" strike="noStrike" kern="1200" cap="none" spc="0" normalizeH="0" baseline="0" noProof="0">
                          <a:ln>
                            <a:noFill/>
                          </a:ln>
                          <a:solidFill>
                            <a:prstClr val="black"/>
                          </a:solidFill>
                          <a:effectLst/>
                          <a:uLnTx/>
                          <a:uFillTx/>
                          <a:latin typeface="+mn-lt"/>
                          <a:ea typeface="+mn-ea"/>
                          <a:cs typeface="+mn-cs"/>
                        </a:rPr>
                        <a:t> 
 Le deseo el mayor de los éxitos al alcalde Renán Barrera en su 1er informe de acciones. Mañana me será imposible acompañarlo ya que viajaré a #CDMX a una reunión de la CONAGO con Esteban Moctezuma Barragan, titular de la Secretaría de Educación Pública, por lo que aprovecho felicitarlo por su trabajo por Mérida.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https://scontent.xx.fbcdn.net/v/t1.0-9/s720x720/69138005_2388272057915575_8551145552643883008_n.jpg?_nc_cat=100&amp;_nc_oc=AQlcNMZLbJD8k8iKYjiRaVDI8Bz8IFpcQkoGjpdeO-_3vUaO-_FZkNGaLGJfBx6eSZU&amp;_nc_ht=scontent.xx&amp;oh=b4366be48bda5cddea692bf0b68d71f7&amp;oe=5E106F12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03:43:19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59276900"/>
                  </a:ext>
                </a:extLst>
              </a:tr>
            </a:tbl>
          </a:graphicData>
        </a:graphic>
      </p:graphicFrame>
      <p:sp>
        <p:nvSpPr>
          <p:cNvPr id="4" name="Text Placeholder 3">
            <a:extLst>
              <a:ext uri="{FF2B5EF4-FFF2-40B4-BE49-F238E27FC236}">
                <a16:creationId xmlns:a16="http://schemas.microsoft.com/office/drawing/2014/main" id="{3487DB12-F832-48BA-ACDC-E1DF9498EED3}"/>
              </a:ext>
            </a:extLst>
          </p:cNvPr>
          <p:cNvSpPr>
            <a:spLocks noGrp="1"/>
          </p:cNvSpPr>
          <p:nvPr>
            <p:ph type="body" sz="quarter" idx="14"/>
          </p:nvPr>
        </p:nvSpPr>
        <p:spPr/>
        <p:txBody>
          <a:bodyPr/>
          <a:lstStyle/>
          <a:p>
            <a:r>
              <a:rPr lang="en-US"/>
              <a:t>08/18/2019 - 08/27/2019</a:t>
            </a:r>
          </a:p>
        </p:txBody>
      </p:sp>
    </p:spTree>
    <p:extLst>
      <p:ext uri="{BB962C8B-B14F-4D97-AF65-F5344CB8AC3E}">
        <p14:creationId xmlns:p14="http://schemas.microsoft.com/office/powerpoint/2010/main" val="27890946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2429</Words>
  <Application>Microsoft Office PowerPoint</Application>
  <PresentationFormat>On-screen Show (4:3)</PresentationFormat>
  <Paragraphs>970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Mérida - 1 of 26</vt:lpstr>
      <vt:lpstr>Facebook Own Posts Table | Mérida - 2 of 26</vt:lpstr>
      <vt:lpstr>Facebook Own Posts Table | Mérida - 3 of 26</vt:lpstr>
      <vt:lpstr>Facebook Own Posts Table | Mérida - 4 of 26</vt:lpstr>
      <vt:lpstr>Facebook Own Posts Table | Mérida - 5 of 26</vt:lpstr>
      <vt:lpstr>Facebook Own Posts Table | Mérida - 6 of 26</vt:lpstr>
      <vt:lpstr>Facebook Own Posts Table | Mérida - 7 of 26</vt:lpstr>
      <vt:lpstr>Facebook Own Posts Table | Mérida - 8 of 26</vt:lpstr>
      <vt:lpstr>Facebook Own Posts Table | Mérida - 9 of 26</vt:lpstr>
      <vt:lpstr>Facebook Own Posts Table | Mérida - 10 of 26</vt:lpstr>
      <vt:lpstr>Facebook Own Posts Table | Mérida - 11 of 26</vt:lpstr>
      <vt:lpstr>Facebook Own Posts Table | Mérida - 12 of 26</vt:lpstr>
      <vt:lpstr>Facebook Own Posts Table | Mérida - 13 of 26</vt:lpstr>
      <vt:lpstr>Facebook Own Posts Table | Mérida - 14 of 26</vt:lpstr>
      <vt:lpstr>Facebook Own Posts Table | Mérida - 15 of 26</vt:lpstr>
      <vt:lpstr>Facebook Own Posts Table | Mérida - 16 of 26</vt:lpstr>
      <vt:lpstr>Facebook Own Posts Table | Mérida - 17 of 26</vt:lpstr>
      <vt:lpstr>Facebook Own Posts Table | Mérida - 18 of 26</vt:lpstr>
      <vt:lpstr>Facebook Own Posts Table | Mérida - 19 of 26</vt:lpstr>
      <vt:lpstr>Facebook Own Posts Table | Mérida - 20 of 26</vt:lpstr>
      <vt:lpstr>Facebook Own Posts Table | Mérida - 21 of 26</vt:lpstr>
      <vt:lpstr>Facebook Own Posts Table | Mérida - 22 of 26</vt:lpstr>
      <vt:lpstr>Facebook Own Posts Table | Mérida - 23 of 26</vt:lpstr>
      <vt:lpstr>Facebook Own Posts Table | Mérida - 24 of 26</vt:lpstr>
      <vt:lpstr>Facebook Own Posts Table | Mérida - 25 of 26</vt:lpstr>
      <vt:lpstr>Facebook Own Posts Table | Mérida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Mérida - 1 of 26</dc:title>
  <dc:creator>Frederik Peiniger</dc:creator>
  <cp:lastModifiedBy>Frederik Peiniger</cp:lastModifiedBy>
  <cp:revision>1</cp:revision>
  <dcterms:created xsi:type="dcterms:W3CDTF">2019-08-27T16:16:29Z</dcterms:created>
  <dcterms:modified xsi:type="dcterms:W3CDTF">2019-08-27T16:25:22Z</dcterms:modified>
</cp:coreProperties>
</file>