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Sheet1!$A$2:$A$1389</c:f>
            </c:multiLvlStrRef>
          </c:cat>
          <c:val>
            <c:numRef>
              <c:f>Sheet1!$B$2:$B$1389</c:f>
            </c:numRef>
          </c:val>
          <c:smooth val="0"/>
          <c:extLst>
            <c:ext xmlns:c16="http://schemas.microsoft.com/office/drawing/2014/chart" uri="{C3380CC4-5D6E-409C-BE32-E72D297353CC}">
              <c16:uniqueId val="{00000000-B65E-4946-BD3A-D9B82A1B8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202688"/>
        <c:axId val="255043536"/>
      </c:lineChart>
      <c:catAx>
        <c:axId val="25420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43536"/>
        <c:crosses val="autoZero"/>
        <c:auto val="1"/>
        <c:lblAlgn val="ctr"/>
        <c:lblOffset val="100"/>
        <c:noMultiLvlLbl val="0"/>
      </c:catAx>
      <c:valAx>
        <c:axId val="25504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0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E078E-880D-4AAC-B886-2973CC42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Ricardo Lombana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0BD98-6C19-4130-8D2B-BFF8A4495B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151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CB2DB-D83B-4AD4-8286-69E5F4F4A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10/10/2015 - 07/28/2019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5D16F-609C-4C63-A38D-DBCF91C2C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0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Ricardo Lombana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Ricardo Lombana</dc:title>
  <dc:creator>Frederik Peiniger</dc:creator>
  <cp:lastModifiedBy>Frederik Peiniger</cp:lastModifiedBy>
  <cp:revision>1</cp:revision>
  <dcterms:created xsi:type="dcterms:W3CDTF">2019-08-05T23:00:55Z</dcterms:created>
  <dcterms:modified xsi:type="dcterms:W3CDTF">2019-08-05T23:01:00Z</dcterms:modified>
</cp:coreProperties>
</file>