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Zury Ríos CANAL OFICIAL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B1-4EFA-8348-8EADD8E60C0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Sandra Torres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34.038499999999999</c:v>
                </c:pt>
                <c:pt idx="1">
                  <c:v>80.263199999999998</c:v>
                </c:pt>
                <c:pt idx="2">
                  <c:v>65.782700000000006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3B1-4EFA-8348-8EADD8E60C0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Alejandro Giammattei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strRef>
              <c:f>Sheet1!$A$2:$A$4</c:f>
              <c:strCache>
                <c:ptCount val="3"/>
                <c:pt idx="0">
                  <c:v>Subscribers</c:v>
                </c:pt>
                <c:pt idx="1">
                  <c:v>Total Videos</c:v>
                </c:pt>
                <c:pt idx="2">
                  <c:v>Total Views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19.720400000000001</c:v>
                </c:pt>
                <c:pt idx="1">
                  <c:v>73.684200000000004</c:v>
                </c:pt>
                <c:pt idx="2">
                  <c:v>20.8276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3B1-4EFA-8348-8EADD8E60C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5280688"/>
        <c:axId val="185279376"/>
      </c:radarChart>
      <c:catAx>
        <c:axId val="1852806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279376"/>
        <c:crosses val="autoZero"/>
        <c:auto val="1"/>
        <c:lblAlgn val="ctr"/>
        <c:lblOffset val="100"/>
        <c:noMultiLvlLbl val="0"/>
      </c:catAx>
      <c:valAx>
        <c:axId val="1852793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852806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6/17/2019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255863-65D9-4418-B12B-D21A769156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Youtube Key Metrics Radar | Guatemala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1193932-128A-4B86-BCA4-38BF055BFE1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067589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D8983C-CEB5-44CC-A229-88EAF6572B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03/18/2019 - 06/14/2019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901F37-6712-43C0-A170-F5E4650A5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6047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Youtube Key Metrics Radar | Guatemala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Youtube Key Metrics Radar | Guatemala</dc:title>
  <dc:creator>Frederik Peiniger</dc:creator>
  <cp:lastModifiedBy>Frederik Peiniger</cp:lastModifiedBy>
  <cp:revision>1</cp:revision>
  <dcterms:created xsi:type="dcterms:W3CDTF">2019-06-17T00:10:55Z</dcterms:created>
  <dcterms:modified xsi:type="dcterms:W3CDTF">2019-06-17T00:11:01Z</dcterms:modified>
</cp:coreProperties>
</file>