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@DrGiammattei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39.530299999999997</c:v>
                </c:pt>
                <c:pt idx="1">
                  <c:v>100</c:v>
                </c:pt>
                <c:pt idx="2">
                  <c:v>100</c:v>
                </c:pt>
                <c:pt idx="3">
                  <c:v>9.6507000000000005</c:v>
                </c:pt>
                <c:pt idx="4">
                  <c:v>14.333299999999999</c:v>
                </c:pt>
                <c:pt idx="5">
                  <c:v>49.221600000000002</c:v>
                </c:pt>
                <c:pt idx="6">
                  <c:v>14.787100000000001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6-4843-9E01-DD1AE99265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@SandraTorresGUA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80.027900000000002</c:v>
                </c:pt>
                <c:pt idx="1">
                  <c:v>61.828000000000003</c:v>
                </c:pt>
                <c:pt idx="2">
                  <c:v>0</c:v>
                </c:pt>
                <c:pt idx="3">
                  <c:v>9.4463000000000008</c:v>
                </c:pt>
                <c:pt idx="4">
                  <c:v>100</c:v>
                </c:pt>
                <c:pt idx="5">
                  <c:v>41.561</c:v>
                </c:pt>
                <c:pt idx="6">
                  <c:v>3.0207000000000002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66-4843-9E01-DD1AE99265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@ZuryxGuate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37.365600000000001</c:v>
                </c:pt>
                <c:pt idx="2">
                  <c:v>0</c:v>
                </c:pt>
                <c:pt idx="3">
                  <c:v>30.502099999999999</c:v>
                </c:pt>
                <c:pt idx="4">
                  <c:v>59.037100000000002</c:v>
                </c:pt>
                <c:pt idx="5">
                  <c:v>100</c:v>
                </c:pt>
                <c:pt idx="6">
                  <c:v>11.6037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66-4843-9E01-DD1AE99265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@Edmondmulet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12.6927</c:v>
                </c:pt>
                <c:pt idx="1">
                  <c:v>26.344100000000001</c:v>
                </c:pt>
                <c:pt idx="2">
                  <c:v>20.833300000000001</c:v>
                </c:pt>
                <c:pt idx="3">
                  <c:v>100</c:v>
                </c:pt>
                <c:pt idx="4">
                  <c:v>26.5336</c:v>
                </c:pt>
                <c:pt idx="5">
                  <c:v>30.889800000000001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66-4843-9E01-DD1AE99265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@arzu_roberto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15.9209</c:v>
                </c:pt>
                <c:pt idx="1">
                  <c:v>38.171999999999997</c:v>
                </c:pt>
                <c:pt idx="2">
                  <c:v>4.1666999999999996</c:v>
                </c:pt>
                <c:pt idx="3">
                  <c:v>22.424900000000001</c:v>
                </c:pt>
                <c:pt idx="4">
                  <c:v>29.0138</c:v>
                </c:pt>
                <c:pt idx="5">
                  <c:v>8.4750999999999994</c:v>
                </c:pt>
                <c:pt idx="6">
                  <c:v>14.1892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66-4843-9E01-DD1AE9926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332512"/>
        <c:axId val="296332840"/>
      </c:radarChart>
      <c:catAx>
        <c:axId val="29633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2840"/>
        <c:crosses val="autoZero"/>
        <c:auto val="1"/>
        <c:lblAlgn val="ctr"/>
        <c:lblOffset val="100"/>
        <c:noMultiLvlLbl val="0"/>
      </c:catAx>
      <c:valAx>
        <c:axId val="29633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7C8A-3F4A-443E-B995-78D7483B0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Guatemala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F4DDC-FCEE-4252-B2CE-FB8E2007E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372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9195C-32B8-4561-B543-E496E2E4D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39CC8-64C9-4CAC-A756-2E1BE4A59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91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Guatemala</dc:title>
  <dc:creator>Frederik Peiniger</dc:creator>
  <cp:lastModifiedBy>Frederik Peiniger</cp:lastModifiedBy>
  <cp:revision>1</cp:revision>
  <dcterms:created xsi:type="dcterms:W3CDTF">2019-06-16T23:46:37Z</dcterms:created>
  <dcterms:modified xsi:type="dcterms:W3CDTF">2019-06-16T23:46:42Z</dcterms:modified>
</cp:coreProperties>
</file>