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3C3-4FB3-8015-AE43445383B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D3C3-4FB3-8015-AE43445383B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D3C3-4FB3-8015-AE43445383B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D3C3-4FB3-8015-AE43445383B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D3C3-4FB3-8015-AE4344538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171872"/>
        <c:axId val="251174496"/>
      </c:radarChart>
      <c:catAx>
        <c:axId val="25117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74496"/>
        <c:crosses val="autoZero"/>
        <c:auto val="1"/>
        <c:lblAlgn val="ctr"/>
        <c:lblOffset val="100"/>
        <c:noMultiLvlLbl val="0"/>
      </c:catAx>
      <c:valAx>
        <c:axId val="25117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7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1BBAB-58BB-4564-B0FA-9E71F674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Guatemala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0C2C0B-2A01-44C1-9AA8-DE38422F53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460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7FD12-AAA7-458B-BF69-FA7FB2B93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9749E-2F2A-41C9-8295-41EE8E94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10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Guatemala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Guatemala</dc:title>
  <dc:creator>Frederik Peiniger</dc:creator>
  <cp:lastModifiedBy>Frederik Peiniger</cp:lastModifiedBy>
  <cp:revision>1</cp:revision>
  <dcterms:created xsi:type="dcterms:W3CDTF">2019-06-16T23:45:58Z</dcterms:created>
  <dcterms:modified xsi:type="dcterms:W3CDTF">2019-06-16T23:46:03Z</dcterms:modified>
</cp:coreProperties>
</file>