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Sandra Torres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47.052199999999999</c:v>
                </c:pt>
                <c:pt idx="1">
                  <c:v>66.145799999999994</c:v>
                </c:pt>
                <c:pt idx="2">
                  <c:v>23.802099999999999</c:v>
                </c:pt>
                <c:pt idx="3">
                  <c:v>0</c:v>
                </c:pt>
                <c:pt idx="4">
                  <c:v>4.1550000000000002</c:v>
                </c:pt>
                <c:pt idx="5">
                  <c:v>18.8659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FA-47E1-9EC6-D21480445C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Thelma Aldana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30.128900000000002</c:v>
                </c:pt>
                <c:pt idx="1">
                  <c:v>4.4271000000000003</c:v>
                </c:pt>
                <c:pt idx="2">
                  <c:v>24.006</c:v>
                </c:pt>
                <c:pt idx="3">
                  <c:v>0</c:v>
                </c:pt>
                <c:pt idx="4">
                  <c:v>100</c:v>
                </c:pt>
                <c:pt idx="5">
                  <c:v>32.446599999999997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FA-47E1-9EC6-D21480445C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Zury Rios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35.416699999999999</c:v>
                </c:pt>
                <c:pt idx="2">
                  <c:v>100</c:v>
                </c:pt>
                <c:pt idx="3">
                  <c:v>0</c:v>
                </c:pt>
                <c:pt idx="4">
                  <c:v>15.5558</c:v>
                </c:pt>
                <c:pt idx="5">
                  <c:v>27.204000000000001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FA-47E1-9EC6-D21480445C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Alejandro Giammattei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28.802700000000002</c:v>
                </c:pt>
                <c:pt idx="1">
                  <c:v>100</c:v>
                </c:pt>
                <c:pt idx="2">
                  <c:v>49.770699999999998</c:v>
                </c:pt>
                <c:pt idx="3">
                  <c:v>0</c:v>
                </c:pt>
                <c:pt idx="4">
                  <c:v>9.8023000000000007</c:v>
                </c:pt>
                <c:pt idx="5">
                  <c:v>45.913200000000003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FA-47E1-9EC6-D21480445C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Edmond Mulet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28.9405</c:v>
                </c:pt>
                <c:pt idx="1">
                  <c:v>30.989599999999999</c:v>
                </c:pt>
                <c:pt idx="2">
                  <c:v>51.183199999999999</c:v>
                </c:pt>
                <c:pt idx="3">
                  <c:v>0</c:v>
                </c:pt>
                <c:pt idx="4">
                  <c:v>34.754899999999999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BFA-47E1-9EC6-D21480445C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Roberto Arzú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51.614199999999997</c:v>
                </c:pt>
                <c:pt idx="1">
                  <c:v>43.75</c:v>
                </c:pt>
                <c:pt idx="2">
                  <c:v>70.262900000000002</c:v>
                </c:pt>
                <c:pt idx="3">
                  <c:v>0</c:v>
                </c:pt>
                <c:pt idx="4">
                  <c:v>16.722300000000001</c:v>
                </c:pt>
                <c:pt idx="5">
                  <c:v>12.6257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BFA-47E1-9EC6-D21480445C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719008"/>
        <c:axId val="294720648"/>
      </c:radarChart>
      <c:catAx>
        <c:axId val="29471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20648"/>
        <c:crosses val="autoZero"/>
        <c:auto val="1"/>
        <c:lblAlgn val="ctr"/>
        <c:lblOffset val="100"/>
        <c:noMultiLvlLbl val="0"/>
      </c:catAx>
      <c:valAx>
        <c:axId val="29472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1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95972-A1FC-40B1-80B7-64453951A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Guatemala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0681C1-49B8-404B-A8B1-A8DC7BA3A6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7808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62270-C367-44DE-AD89-2073E050C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05/01/2019 - 06/14/2019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B94F1-9CF8-4A93-A944-F1CC42B0A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189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Guatemala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Guatemala</dc:title>
  <dc:creator>Frederik Peiniger</dc:creator>
  <cp:lastModifiedBy>Frederik Peiniger</cp:lastModifiedBy>
  <cp:revision>1</cp:revision>
  <dcterms:created xsi:type="dcterms:W3CDTF">2019-06-16T23:08:38Z</dcterms:created>
  <dcterms:modified xsi:type="dcterms:W3CDTF">2019-06-16T23:08:44Z</dcterms:modified>
</cp:coreProperties>
</file>