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Sandra Torres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47.052199999999999</c:v>
                </c:pt>
                <c:pt idx="1">
                  <c:v>76.824799999999996</c:v>
                </c:pt>
                <c:pt idx="2">
                  <c:v>24.808800000000002</c:v>
                </c:pt>
                <c:pt idx="3">
                  <c:v>0</c:v>
                </c:pt>
                <c:pt idx="4">
                  <c:v>4.1448</c:v>
                </c:pt>
                <c:pt idx="5">
                  <c:v>7.0542999999999996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01-4E63-B6AD-DB820AC37C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Thelma Aldana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30.128900000000002</c:v>
                </c:pt>
                <c:pt idx="1">
                  <c:v>20.6204</c:v>
                </c:pt>
                <c:pt idx="2">
                  <c:v>72.035600000000002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01-4E63-B6AD-DB820AC37C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Zury Rios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41.423400000000001</c:v>
                </c:pt>
                <c:pt idx="2">
                  <c:v>100</c:v>
                </c:pt>
                <c:pt idx="3">
                  <c:v>0</c:v>
                </c:pt>
                <c:pt idx="4">
                  <c:v>14.786099999999999</c:v>
                </c:pt>
                <c:pt idx="5">
                  <c:v>8.6288999999999998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01-4E63-B6AD-DB820AC37C3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Alejandro Giammattei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28.802700000000002</c:v>
                </c:pt>
                <c:pt idx="1">
                  <c:v>100</c:v>
                </c:pt>
                <c:pt idx="2">
                  <c:v>37.718000000000004</c:v>
                </c:pt>
                <c:pt idx="3">
                  <c:v>0</c:v>
                </c:pt>
                <c:pt idx="4">
                  <c:v>8.2744999999999997</c:v>
                </c:pt>
                <c:pt idx="5">
                  <c:v>12.388299999999999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01-4E63-B6AD-DB820AC37C3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Edmond Mulet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28.9405</c:v>
                </c:pt>
                <c:pt idx="1">
                  <c:v>32.116799999999998</c:v>
                </c:pt>
                <c:pt idx="2">
                  <c:v>49.526899999999998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501-4E63-B6AD-DB820AC37C3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Roberto Arzú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51.614199999999997</c:v>
                </c:pt>
                <c:pt idx="1">
                  <c:v>44.707999999999998</c:v>
                </c:pt>
                <c:pt idx="2">
                  <c:v>84.017099999999999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01-4E63-B6AD-DB820AC37C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1091080"/>
        <c:axId val="301096984"/>
      </c:radarChart>
      <c:catAx>
        <c:axId val="301091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96984"/>
        <c:crosses val="autoZero"/>
        <c:auto val="1"/>
        <c:lblAlgn val="ctr"/>
        <c:lblOffset val="100"/>
        <c:noMultiLvlLbl val="0"/>
      </c:catAx>
      <c:valAx>
        <c:axId val="30109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91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BB0DF-CF6D-4387-88A7-FDDD768ED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Guatemala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21818E-33A8-4069-B79A-69F0FE4E66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47823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F918B-F524-4710-84C6-DFCC7AA20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03/18/2019 - 06/14/2019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24DA8-94F4-4D8C-8874-84932D78A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9279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Radar | Guatemala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Guatemala</dc:title>
  <dc:creator>Frederik Peiniger</dc:creator>
  <cp:lastModifiedBy>Frederik Peiniger</cp:lastModifiedBy>
  <cp:revision>1</cp:revision>
  <dcterms:created xsi:type="dcterms:W3CDTF">2019-06-16T22:22:27Z</dcterms:created>
  <dcterms:modified xsi:type="dcterms:W3CDTF">2019-06-16T22:22:32Z</dcterms:modified>
</cp:coreProperties>
</file>