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03484-9581-4E2B-8B0D-A11B2603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C2F2F4-8B97-4A8F-9E4D-9BEBE4973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023607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52969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272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137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9310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149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381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318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88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- 2019-05-14 11:33:11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@elsiglodigital: #ESPolítica ‘Es inadmisible que los gobernantes se burlen del pueblo' https://t.co/ZigUPkrbQ8 https://t.co/uHd6XPIHnF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7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- 2019-05-13 19:56:02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Estaremos en contacto permanente con los medios de comunicación, para garantizar la transparencia informativa en el proceso de transformación de Panamá.
Hoy conversé junto a miembros de los diarios la Estrella de Panamá y La Prensa. https://t.co/XStOh59w7L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8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- 2019-05-13 17:39:40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Hoy damos el primer paso en el proceso de transición. Estoy convencido de que junto a todos los panameñ@s haremos un #BuenGobierno https://t.co/0FkaeQVBnT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42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A1CE8-B718-44CA-8F0B-A37A868BE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209614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F9A04-9DB4-4065-A8EB-26FD70F94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CD764-F1FF-4FED-9B84-29A638117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698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258875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4999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9309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784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298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422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474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22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- 2019-05-12 16:39:26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@NitoCortizo: Enfermeras y enfermeros, gracias por su entrega y dedicación en pro de la salud panameña. Los felicito y los exhorto a 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7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- 2019-05-12 10:49:24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Solo #UniendoFuerzas vamos a construir el país que merecemos. Mi compromiso, es estar en contacto permanente con la gente, trabajar sin descanso.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06:15:25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93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- 2019-05-11 08:54:46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¡Qué grata sorpresa! espero encontrármelas más seguido. https://t.co/UoXj5gTOry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22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76E3F-6597-4D90-B63A-969C0F4B4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13728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C04F9-6D12-4FB7-873F-D9207641F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E4530-D3F9-4F68-9E72-07220108B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289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358356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305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579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418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6102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731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687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88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- 2019-05-10 22:23:48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Gracias le doy a Dios, a la Virgen y al pueblo panameño por esta oportunidad. Mi compromiso es con la patria.
Junto a @NitoCortizo y todos los panameños vamos a transformar nuestro hermoso país. https://t.co/e3kYDkcruS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06:15:25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45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- 2019-05-10 19:51:02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 inicio el acto que nos proclama oficialmente como Presidente y Vicepresidente de la República de Panamá. 🇵🇦🇵🇦🇵🇦 @NitoCortizo 
 ¡Vamos con todo! https://t.co/BNpySSehnU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1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- 2019-05-08 21:46:59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Gracias a la Cámara de Comercio, industria y agricultura de Panamá por invitarnos a la toma de posesión de la nueva junta directiva. 
En el #BuenGobierno trabajaremos de la mano de la empresa privada para lograr las transformaciones que este país requiere. https://t.co/QHkEIzlw2J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699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9DF42-4893-41B7-B4E6-BBDBDCF12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308569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9CC0-E5E3-48BF-812B-4DA1E7A8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8096B5-BDC5-4E6C-BCCF-6B3076E48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160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324504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9493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028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85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749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858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780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59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- 2019-05-08 13:47:02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 familia es el motor de mi vida, y un pilar fundamental a lo largo de mi campaña. 
Ellos me motivan a levantarme cada día a trabajar  por un Panamá próspero. https://t.co/THnXT9e4co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05/14/2019 06:14:46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55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- 2019-05-08 09:11:14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Después de una gratificante campaña, aquí regresando a la rutina. 
Inicié el día agradeciéndole a Dios, haciendo un poco de ejercicio y compartiendo con gente buena, que trabaja día a día para echar sus hogares adelante. ¡Por ellos, y por todos ustedes vamos a transformar Panamá! https://t.co/1jHIkfZVm8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05/13/2019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91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- 2019-05-07 14:35:38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Agradezco a todos los medios de comunicación que estuvieron dándole seguimiento a la campaña #UniendoFuerzas. 
Como vicepresidente electo siempre estaré cerca de la gente, dándole la cara a todos los panameños para transformar Panamá. https://t.co/7RrkcCrfkC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0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93208-AFC7-4662-BBBB-637F9D43C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73740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47524-8659-487D-97D0-469CDF26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032FC0-4E8D-4A41-A59B-783625F8E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434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636401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3620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090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46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809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63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575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28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- 2019-05-06 01:19:10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esperanza llegó para quedarse y transformar el país. Con Laurentino 'Nito' Cortizo comienza una etapa de unión entre todos los panameños. https://t.co/8wsULmJ8sZ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5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- 2019-05-05 19:14:13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Hoy vivimos una gran fiesta democrática. Rodeado de amigos y familiares llegué a mi tierra, a ejercer el voto. 
Gracias por el cariño, gracias por la esperanza. Hoy tendremos un nuevo presidente, hoy ganará la esperanza. #UniendoFuerzas https://t.co/K0coroM2Ek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9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- 2019-05-05 14:38:51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Hoy es un gran día para Panamá! Hoy tendremos un nuevo presidente. 
Aquí estoy en mi tierra, Penonomé, ejerciendo mi voto, haciendo patria. https://t.co/sdce0nEUh0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460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83564-4AD8-4D7A-957A-AB0C0DB2A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51515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1630F-AA4B-4541-AB17-7AC00D05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88CE0-A6BB-4058-8F7B-E5B86C8F6D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191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526688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515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225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920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876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162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8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2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- 2019-05-03 17:28:37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alegría y el entusiasmo que se siente en las calles de mi país es el reflejo de que todos los panameños sabemos que tendremos el mejor gobierno de la historia a partir del 1 de julio. https://t.co/dIxABUfIoV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05/11/2019 18:13:45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2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- 2019-05-03 13:35:20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.@NitoCortizo representa la esperanza de todo un país, un hombre correcto cuyo propósito es construir un país más próspero y sin desigualdades. https://t.co/avZuiftqp4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05/11/2019 06:14:57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8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- 2019-05-03 10:46:59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Continuando con este gran recorrido no podría dejar de pasar por mi tierra Penonomé, ahí estaba mi familia apoyándome como siempre. https://t.co/HN3QzEVlZu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18:12:56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845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A8ADC-0924-47FB-BB4F-34A839AC6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3718791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3A695-E151-4017-B7F1-DB44551E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19CB2-4BCA-43A7-BE87-99F2B9348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174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223654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8804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847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221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48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55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159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0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- 2019-05-02 17:58:51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¡No paramos!, ahora estamos en Aguadulce #UniendoFuerzas por el Panamá que todos merecemos #VotaCasilla1 este 5 de mayo #NitoPresidente. https://t.co/soJpXzaaQt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18:13:52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38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- 2019-05-02 16:30:39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sólo 3 días del triunfo de @NitoCortizo les mando un gran saludo desde Santiago. ¡Seguimos #UniendoFuerzas! https://t.co/JMbCfnUwG4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05/14/2019 18:13:48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95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- 2019-05-02 13:17:14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Admiro y comparto con @NitoCortizo el querer dejar un legado honesto para nuestras familias y para Panamá.
Juntos hemos caminado haciendo política con un propósito, llegar a gobernar para transformar la nación, y así tener un país justo y sin desigualdad. https://t.co/hgtjYqtrTm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06:14:34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81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B30C6-76ED-4975-9E6B-964A54F36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1963418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7C8E5-8C28-4D19-94F7-09126ECAF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BDF16-CDF8-4C1F-99A7-C94E86832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09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32149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4231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774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411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975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189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70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95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- 2019-05-02 08:48:13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@NitoCortizo: Gracias @GabyCarrizoJ por tu entrega. Hemos recorrido Panamá juntos, y sé de las  ganas que tienes en lograr la transforma…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0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- 2019-05-01 22:01:43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.@NitoCortizo es el único candidato con la capacidad, el carácter, el equipo y el propósito para transformar Panamá.  #UniendoFuerzas #NitoPresidente https://t.co/VHoeFd2c91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06:14:49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9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- 2019-05-01 21:16:44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Este domingo decidiremos con nuestro voto el futuro de nuestras familias, de nuestros barrios y de nuestras comunidades. Decidiremos el futuro de Panamá.  #UniendoFuerzas #NitoPresidente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05/14/2019 18:13:48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490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203F6-48F7-4C30-9855-A79414D23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2803675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45793-8C00-4F38-BDB1-59EF130BC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José Gabriel Carrizo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FD8398-CE71-45F2-8618-F3FFBFD213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53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873169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148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59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91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771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227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0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05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@gabycarrizoj - 2019-05-01 19:12:42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Ya falta poco para terminar 10 años de corrupción, ya vamos a acabar con esta pesadilla. ¡Las transformaciones comienzan ya!  #UniendoFuerzas #NitoPresidente https://t.co/kqL58Bklbc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35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40688-472E-41C1-9343-1F457F891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01/01/2018 - 05/14/2019</a:t>
            </a:r>
          </a:p>
        </p:txBody>
      </p:sp>
    </p:spTree>
    <p:extLst>
      <p:ext uri="{BB962C8B-B14F-4D97-AF65-F5344CB8AC3E}">
        <p14:creationId xmlns:p14="http://schemas.microsoft.com/office/powerpoint/2010/main" val="316977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618</Words>
  <Application>Microsoft Office PowerPoint</Application>
  <PresentationFormat>On-screen Show (4:3)</PresentationFormat>
  <Paragraphs>256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and Retweeted Tweets Table | José Gabriel Carrizo - 1 of 9</vt:lpstr>
      <vt:lpstr>Twitter Own and Retweeted Tweets Table | José Gabriel Carrizo - 2 of 9</vt:lpstr>
      <vt:lpstr>Twitter Own and Retweeted Tweets Table | José Gabriel Carrizo - 3 of 9</vt:lpstr>
      <vt:lpstr>Twitter Own and Retweeted Tweets Table | José Gabriel Carrizo - 4 of 9</vt:lpstr>
      <vt:lpstr>Twitter Own and Retweeted Tweets Table | José Gabriel Carrizo - 5 of 9</vt:lpstr>
      <vt:lpstr>Twitter Own and Retweeted Tweets Table | José Gabriel Carrizo - 6 of 9</vt:lpstr>
      <vt:lpstr>Twitter Own and Retweeted Tweets Table | José Gabriel Carrizo - 7 of 9</vt:lpstr>
      <vt:lpstr>Twitter Own and Retweeted Tweets Table | José Gabriel Carrizo - 8 of 9</vt:lpstr>
      <vt:lpstr>Twitter Own and Retweeted Tweets Table | José Gabriel Carrizo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José Gabriel Carrizo - 1 of 9</dc:title>
  <dc:creator>Frederik Peiniger</dc:creator>
  <cp:lastModifiedBy>Frederik Peiniger</cp:lastModifiedBy>
  <cp:revision>1</cp:revision>
  <dcterms:created xsi:type="dcterms:W3CDTF">2019-05-15T21:58:23Z</dcterms:created>
  <dcterms:modified xsi:type="dcterms:W3CDTF">2019-05-15T22:00:12Z</dcterms:modified>
</cp:coreProperties>
</file>