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José Blandón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50.2789</c:v>
                </c:pt>
                <c:pt idx="1">
                  <c:v>74.725300000000004</c:v>
                </c:pt>
                <c:pt idx="2">
                  <c:v>35.599499999999999</c:v>
                </c:pt>
                <c:pt idx="3">
                  <c:v>0</c:v>
                </c:pt>
                <c:pt idx="4">
                  <c:v>30.002300000000002</c:v>
                </c:pt>
                <c:pt idx="5">
                  <c:v>27.401199999999999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49-497B-8A39-2E545CAFFD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Rómulo Roux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88.099699999999999</c:v>
                </c:pt>
                <c:pt idx="1">
                  <c:v>73.726299999999995</c:v>
                </c:pt>
                <c:pt idx="2">
                  <c:v>89.448999999999998</c:v>
                </c:pt>
                <c:pt idx="3">
                  <c:v>30.1587</c:v>
                </c:pt>
                <c:pt idx="4">
                  <c:v>46.878</c:v>
                </c:pt>
                <c:pt idx="5">
                  <c:v>89.501999999999995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49-497B-8A39-2E545CAFFDA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Laurentino 'Nito' Cortizo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53.146900000000002</c:v>
                </c:pt>
                <c:pt idx="2">
                  <c:v>100</c:v>
                </c:pt>
                <c:pt idx="3">
                  <c:v>100</c:v>
                </c:pt>
                <c:pt idx="4">
                  <c:v>62.656300000000002</c:v>
                </c:pt>
                <c:pt idx="5">
                  <c:v>69.016000000000005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849-497B-8A39-2E545CAFFDA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Ana Matilde Gómez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7.0151000000000003</c:v>
                </c:pt>
                <c:pt idx="1">
                  <c:v>37.3626</c:v>
                </c:pt>
                <c:pt idx="2">
                  <c:v>7.6184000000000003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849-497B-8A39-2E545CAFFDA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Ricardo Lombana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28.892700000000001</c:v>
                </c:pt>
                <c:pt idx="1">
                  <c:v>100</c:v>
                </c:pt>
                <c:pt idx="2">
                  <c:v>98.405699999999996</c:v>
                </c:pt>
                <c:pt idx="3">
                  <c:v>7.2175000000000002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849-497B-8A39-2E545CAFFD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8986928"/>
        <c:axId val="298987584"/>
      </c:radarChart>
      <c:catAx>
        <c:axId val="298986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987584"/>
        <c:crosses val="autoZero"/>
        <c:auto val="1"/>
        <c:lblAlgn val="ctr"/>
        <c:lblOffset val="100"/>
        <c:noMultiLvlLbl val="0"/>
      </c:catAx>
      <c:valAx>
        <c:axId val="298987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986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933E1-0F21-4E71-9407-1FF4AD58A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Panamá Presidencial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714D94-7173-4342-93A4-DA2C9A33E1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13803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5EC44C-77C2-45DD-90DB-FACB020581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12/21/2018 - 05/04/2019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EFBF1F-4C84-4B13-A1DE-39891C685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4817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Radar | Panamá Presidencial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Radar | Panamá Presidencial</dc:title>
  <dc:creator>Frederik Peiniger</dc:creator>
  <cp:lastModifiedBy>Frederik Peiniger</cp:lastModifiedBy>
  <cp:revision>1</cp:revision>
  <dcterms:created xsi:type="dcterms:W3CDTF">2019-05-05T18:03:58Z</dcterms:created>
  <dcterms:modified xsi:type="dcterms:W3CDTF">2019-05-05T18:04:03Z</dcterms:modified>
</cp:coreProperties>
</file>