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Rómulo Roux 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33.5032</c:v>
                </c:pt>
                <c:pt idx="1">
                  <c:v>89.244900000000001</c:v>
                </c:pt>
                <c:pt idx="2">
                  <c:v>97.977199999999996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E-40E9-8AFD-A4EB82B046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Nito Cortizo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E-40E9-8AFD-A4EB82B046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Ana Matilde Gómez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3.7688000000000001</c:v>
                </c:pt>
                <c:pt idx="1">
                  <c:v>7.7803000000000004</c:v>
                </c:pt>
                <c:pt idx="2">
                  <c:v>8.1799999999999998E-2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E-40E9-8AFD-A4EB82B046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Ricardo Lombana 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23.833200000000001</c:v>
                </c:pt>
                <c:pt idx="1">
                  <c:v>14.8741</c:v>
                </c:pt>
                <c:pt idx="2">
                  <c:v>0.66949999999999998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BE-40E9-8AFD-A4EB82B046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Jose Blandon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20.439900000000002</c:v>
                </c:pt>
                <c:pt idx="1">
                  <c:v>18.3066</c:v>
                </c:pt>
                <c:pt idx="2">
                  <c:v>7.5186999999999999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BE-40E9-8AFD-A4EB82B04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716712"/>
        <c:axId val="249745880"/>
      </c:radarChart>
      <c:catAx>
        <c:axId val="25071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45880"/>
        <c:crosses val="autoZero"/>
        <c:auto val="1"/>
        <c:lblAlgn val="ctr"/>
        <c:lblOffset val="100"/>
        <c:noMultiLvlLbl val="0"/>
      </c:catAx>
      <c:valAx>
        <c:axId val="24974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432B-E2EA-4973-9390-F4DC81B6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Panamá Presidencial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D8BB28-7B7C-4D95-8B04-5FF56E8B2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2018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9B8C4-03A8-4019-84B9-69BD12867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12/21/2018 - 05/04/2019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3FFF6-152C-4089-BF56-DDDB3D10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43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Panamá Presidencial</dc:title>
  <dc:creator>Frederik Peiniger</dc:creator>
  <cp:lastModifiedBy>Frederik Peiniger</cp:lastModifiedBy>
  <cp:revision>1</cp:revision>
  <dcterms:created xsi:type="dcterms:W3CDTF">2019-05-05T01:30:02Z</dcterms:created>
  <dcterms:modified xsi:type="dcterms:W3CDTF">2019-05-05T01:30:07Z</dcterms:modified>
</cp:coreProperties>
</file>