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Rómulo Roux TV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33.5032</c:v>
                </c:pt>
                <c:pt idx="1">
                  <c:v>89.244900000000001</c:v>
                </c:pt>
                <c:pt idx="2">
                  <c:v>97.977199999999996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1-43A0-8551-F8D930C234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Nito Cortizo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01-43A0-8551-F8D930C234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Ana Matilde Gómez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3.7688000000000001</c:v>
                </c:pt>
                <c:pt idx="1">
                  <c:v>7.7803000000000004</c:v>
                </c:pt>
                <c:pt idx="2">
                  <c:v>8.1799999999999998E-2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301-43A0-8551-F8D930C2346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Ricardo Lombana G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23.833200000000001</c:v>
                </c:pt>
                <c:pt idx="1">
                  <c:v>14.8741</c:v>
                </c:pt>
                <c:pt idx="2">
                  <c:v>0.66949999999999998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301-43A0-8551-F8D930C2346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Jose Blandon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20.439900000000002</c:v>
                </c:pt>
                <c:pt idx="1">
                  <c:v>18.3066</c:v>
                </c:pt>
                <c:pt idx="2">
                  <c:v>7.5186999999999999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301-43A0-8551-F8D930C234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8538488"/>
        <c:axId val="298541768"/>
      </c:radarChart>
      <c:catAx>
        <c:axId val="298538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41768"/>
        <c:crosses val="autoZero"/>
        <c:auto val="1"/>
        <c:lblAlgn val="ctr"/>
        <c:lblOffset val="100"/>
        <c:noMultiLvlLbl val="0"/>
      </c:catAx>
      <c:valAx>
        <c:axId val="298541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38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3DB23F-8DD3-48B5-B531-488BE1ED39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Panamá Presidencial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A4FE4B-410E-4A38-933B-455E6F1694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83978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860E5-F626-4768-80D4-C13E96FB4B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12/21/2018 - 05/04/2019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7D17C5-2A5A-4E49-9C27-34BEE29EE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38168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Radar | Panamá Presidencial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Panamá Presidencial</dc:title>
  <dc:creator>Frederik Peiniger</dc:creator>
  <cp:lastModifiedBy>Frederik Peiniger</cp:lastModifiedBy>
  <cp:revision>1</cp:revision>
  <dcterms:created xsi:type="dcterms:W3CDTF">2019-05-05T01:21:01Z</dcterms:created>
  <dcterms:modified xsi:type="dcterms:W3CDTF">2019-05-05T01:21:06Z</dcterms:modified>
</cp:coreProperties>
</file>