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blandonjose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34.6006</c:v>
                </c:pt>
                <c:pt idx="1">
                  <c:v>90.909099999999995</c:v>
                </c:pt>
                <c:pt idx="2">
                  <c:v>77.358500000000006</c:v>
                </c:pt>
                <c:pt idx="3">
                  <c:v>82.8125</c:v>
                </c:pt>
                <c:pt idx="4">
                  <c:v>93.939400000000006</c:v>
                </c:pt>
                <c:pt idx="5">
                  <c:v>26.232800000000001</c:v>
                </c:pt>
                <c:pt idx="6">
                  <c:v>29.150600000000001</c:v>
                </c:pt>
                <c:pt idx="7">
                  <c:v>5.2211999999999996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4B-4043-915C-175F735A42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nitocortizo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69.753699999999995</c:v>
                </c:pt>
                <c:pt idx="1">
                  <c:v>54.545499999999997</c:v>
                </c:pt>
                <c:pt idx="2">
                  <c:v>94.339600000000004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55.215200000000003</c:v>
                </c:pt>
                <c:pt idx="7">
                  <c:v>20.9831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4B-4043-915C-175F735A42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romuloroux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74.332899999999995</c:v>
                </c:pt>
                <c:pt idx="1">
                  <c:v>36.363599999999998</c:v>
                </c:pt>
                <c:pt idx="2">
                  <c:v>100</c:v>
                </c:pt>
                <c:pt idx="3">
                  <c:v>40.625</c:v>
                </c:pt>
                <c:pt idx="4">
                  <c:v>68.939400000000006</c:v>
                </c:pt>
                <c:pt idx="5">
                  <c:v>37.883800000000001</c:v>
                </c:pt>
                <c:pt idx="6">
                  <c:v>40.744900000000001</c:v>
                </c:pt>
                <c:pt idx="7">
                  <c:v>68.146500000000003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4B-4043-915C-175F735A42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anamatildegomez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18.9969</c:v>
                </c:pt>
                <c:pt idx="1">
                  <c:v>33.333300000000001</c:v>
                </c:pt>
                <c:pt idx="2">
                  <c:v>66.037700000000001</c:v>
                </c:pt>
                <c:pt idx="3">
                  <c:v>39.0625</c:v>
                </c:pt>
                <c:pt idx="4">
                  <c:v>53.7879</c:v>
                </c:pt>
                <c:pt idx="5">
                  <c:v>9.4971999999999994</c:v>
                </c:pt>
                <c:pt idx="6">
                  <c:v>30.48</c:v>
                </c:pt>
                <c:pt idx="7">
                  <c:v>20.082000000000001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4B-4043-915C-175F735A427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ricardolombanag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28.3019</c:v>
                </c:pt>
                <c:pt idx="3">
                  <c:v>53.125</c:v>
                </c:pt>
                <c:pt idx="4">
                  <c:v>62.121200000000002</c:v>
                </c:pt>
                <c:pt idx="5">
                  <c:v>66.254900000000006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4B-4043-915C-175F735A42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4859632"/>
        <c:axId val="304859960"/>
      </c:radarChart>
      <c:catAx>
        <c:axId val="30485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59960"/>
        <c:crosses val="autoZero"/>
        <c:auto val="1"/>
        <c:lblAlgn val="ctr"/>
        <c:lblOffset val="100"/>
        <c:noMultiLvlLbl val="0"/>
      </c:catAx>
      <c:valAx>
        <c:axId val="30485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5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3A55F-0187-4D4F-9B10-E7DFE6975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Key Metrics Radar | Panamá Presidencial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A8F070-0D23-4A94-B47D-EE94AF0B7E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8674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B3D42-CD0B-485C-AC43-E524BBBA85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02/15/2019 - 05/04/2019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988F1-22D7-4324-A186-7A934F3C3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3742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Radar | Panamá Presidencial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Radar | Panamá Presidencial</dc:title>
  <dc:creator>Frederik Peiniger</dc:creator>
  <cp:lastModifiedBy>Frederik Peiniger</cp:lastModifiedBy>
  <cp:revision>1</cp:revision>
  <dcterms:created xsi:type="dcterms:W3CDTF">2019-05-05T01:16:06Z</dcterms:created>
  <dcterms:modified xsi:type="dcterms:W3CDTF">2019-05-05T01:16:11Z</dcterms:modified>
</cp:coreProperties>
</file>