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@BlandonJose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90.946200000000005</c:v>
                </c:pt>
                <c:pt idx="1">
                  <c:v>81.144999999999996</c:v>
                </c:pt>
                <c:pt idx="2">
                  <c:v>100</c:v>
                </c:pt>
                <c:pt idx="3">
                  <c:v>14.3</c:v>
                </c:pt>
                <c:pt idx="4">
                  <c:v>79.500900000000001</c:v>
                </c:pt>
                <c:pt idx="5">
                  <c:v>100</c:v>
                </c:pt>
                <c:pt idx="6">
                  <c:v>2.15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C-49A9-8E55-3531919410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@NitoCortizo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67.747699999999995</c:v>
                </c:pt>
                <c:pt idx="1">
                  <c:v>37.786299999999997</c:v>
                </c:pt>
                <c:pt idx="2">
                  <c:v>0</c:v>
                </c:pt>
                <c:pt idx="3">
                  <c:v>28.380800000000001</c:v>
                </c:pt>
                <c:pt idx="4">
                  <c:v>100</c:v>
                </c:pt>
                <c:pt idx="5">
                  <c:v>53.343899999999998</c:v>
                </c:pt>
                <c:pt idx="6">
                  <c:v>6.5696000000000003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FC-49A9-8E55-3531919410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@romuloroux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28.6052</c:v>
                </c:pt>
                <c:pt idx="1">
                  <c:v>78.626000000000005</c:v>
                </c:pt>
                <c:pt idx="2">
                  <c:v>5.7767999999999997</c:v>
                </c:pt>
                <c:pt idx="3">
                  <c:v>34.644100000000002</c:v>
                </c:pt>
                <c:pt idx="4">
                  <c:v>51.340699999999998</c:v>
                </c:pt>
                <c:pt idx="5">
                  <c:v>55.505699999999997</c:v>
                </c:pt>
                <c:pt idx="6">
                  <c:v>45.837699999999998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FC-49A9-8E55-3531919410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@RicardoLombanaG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17.3598</c:v>
                </c:pt>
                <c:pt idx="1">
                  <c:v>100</c:v>
                </c:pt>
                <c:pt idx="2">
                  <c:v>19.7744</c:v>
                </c:pt>
                <c:pt idx="3">
                  <c:v>100</c:v>
                </c:pt>
                <c:pt idx="4">
                  <c:v>91.995800000000003</c:v>
                </c:pt>
                <c:pt idx="5">
                  <c:v>73.953500000000005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FC-49A9-8E55-3531919410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@AnaMatildeGomez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100</c:v>
                </c:pt>
                <c:pt idx="1">
                  <c:v>33.435099999999998</c:v>
                </c:pt>
                <c:pt idx="2">
                  <c:v>0</c:v>
                </c:pt>
                <c:pt idx="3">
                  <c:v>8.2624999999999993</c:v>
                </c:pt>
                <c:pt idx="4">
                  <c:v>30.943899999999999</c:v>
                </c:pt>
                <c:pt idx="5">
                  <c:v>14.126899999999999</c:v>
                </c:pt>
                <c:pt idx="6">
                  <c:v>2.8224999999999998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FC-49A9-8E55-353191941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062008"/>
        <c:axId val="259061680"/>
      </c:radarChart>
      <c:catAx>
        <c:axId val="25906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061680"/>
        <c:crosses val="autoZero"/>
        <c:auto val="1"/>
        <c:lblAlgn val="ctr"/>
        <c:lblOffset val="100"/>
        <c:noMultiLvlLbl val="0"/>
      </c:catAx>
      <c:valAx>
        <c:axId val="25906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06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E0E4-A799-4296-8DD3-02C4AA37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Panamá Presidencial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065A23-38B9-4435-A10A-52247060E4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047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353F9-0065-48DF-B473-736EDC792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01/31/2019 - 05/04/2019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13EE9-E17A-4FA1-B221-D5C15732D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86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Panamá Presidencial</dc:title>
  <dc:creator>Frederik Peiniger</dc:creator>
  <cp:lastModifiedBy>Frederik Peiniger</cp:lastModifiedBy>
  <cp:revision>1</cp:revision>
  <dcterms:created xsi:type="dcterms:W3CDTF">2019-05-05T01:12:16Z</dcterms:created>
  <dcterms:modified xsi:type="dcterms:W3CDTF">2019-05-05T01:12:21Z</dcterms:modified>
</cp:coreProperties>
</file>