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José Blandón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50.2789</c:v>
                </c:pt>
                <c:pt idx="1">
                  <c:v>77.4011</c:v>
                </c:pt>
                <c:pt idx="2">
                  <c:v>34.832900000000002</c:v>
                </c:pt>
                <c:pt idx="3">
                  <c:v>0</c:v>
                </c:pt>
                <c:pt idx="4">
                  <c:v>18.619399999999999</c:v>
                </c:pt>
                <c:pt idx="5">
                  <c:v>3.1964999999999999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42-4BDE-A0C9-50D77D37BF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Rómulo Roux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88.099699999999999</c:v>
                </c:pt>
                <c:pt idx="1">
                  <c:v>76.836200000000005</c:v>
                </c:pt>
                <c:pt idx="2">
                  <c:v>88.772300000000001</c:v>
                </c:pt>
                <c:pt idx="3">
                  <c:v>26.016300000000001</c:v>
                </c:pt>
                <c:pt idx="4">
                  <c:v>29.334599999999998</c:v>
                </c:pt>
                <c:pt idx="5">
                  <c:v>10.4451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42-4BDE-A0C9-50D77D37BF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Laurentino 'Nito' Cortizo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56.045200000000001</c:v>
                </c:pt>
                <c:pt idx="2">
                  <c:v>100</c:v>
                </c:pt>
                <c:pt idx="3">
                  <c:v>100</c:v>
                </c:pt>
                <c:pt idx="4">
                  <c:v>39.012500000000003</c:v>
                </c:pt>
                <c:pt idx="5">
                  <c:v>7.9756999999999998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42-4BDE-A0C9-50D77D37BF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Ana Matilde Gómez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7.0151000000000003</c:v>
                </c:pt>
                <c:pt idx="1">
                  <c:v>41.694899999999997</c:v>
                </c:pt>
                <c:pt idx="2">
                  <c:v>7.5605000000000002</c:v>
                </c:pt>
                <c:pt idx="3">
                  <c:v>0</c:v>
                </c:pt>
                <c:pt idx="4">
                  <c:v>57.923400000000001</c:v>
                </c:pt>
                <c:pt idx="5">
                  <c:v>10.6401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42-4BDE-A0C9-50D77D37BF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Ricardo Lombana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28.892700000000001</c:v>
                </c:pt>
                <c:pt idx="1">
                  <c:v>100</c:v>
                </c:pt>
                <c:pt idx="2">
                  <c:v>92.511899999999997</c:v>
                </c:pt>
                <c:pt idx="3">
                  <c:v>3.2031999999999998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42-4BDE-A0C9-50D77D37BF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2914872"/>
        <c:axId val="262916184"/>
      </c:radarChart>
      <c:catAx>
        <c:axId val="262914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16184"/>
        <c:crosses val="autoZero"/>
        <c:auto val="1"/>
        <c:lblAlgn val="ctr"/>
        <c:lblOffset val="100"/>
        <c:noMultiLvlLbl val="0"/>
      </c:catAx>
      <c:valAx>
        <c:axId val="26291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14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2695B-2A4E-4DF4-A2BF-6EACE01AB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Panamá Presidencial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B77FBE-A8E2-44C7-BFFB-C0E876E3DD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1914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575E8-9B2B-4CD5-8CEB-2EE2C2D347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01/15/2019 - 05/04/2019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F7E2F-BD04-4144-A767-B560D09B9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4257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Radar | Panamá Presidencial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Panamá Presidencial</dc:title>
  <dc:creator>Frederik Peiniger</dc:creator>
  <cp:lastModifiedBy>Frederik Peiniger</cp:lastModifiedBy>
  <cp:revision>1</cp:revision>
  <dcterms:created xsi:type="dcterms:W3CDTF">2019-05-05T01:08:48Z</dcterms:created>
  <dcterms:modified xsi:type="dcterms:W3CDTF">2019-05-05T01:08:53Z</dcterms:modified>
</cp:coreProperties>
</file>