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Sheet1!$A$2:$A$945</c:f>
            </c:multiLvlStrRef>
          </c:cat>
          <c:val>
            <c:numRef>
              <c:f>Sheet1!$B$2:$B$945</c:f>
            </c:numRef>
          </c:val>
          <c:smooth val="0"/>
          <c:extLst>
            <c:ext xmlns:c16="http://schemas.microsoft.com/office/drawing/2014/chart" uri="{C3380CC4-5D6E-409C-BE32-E72D297353CC}">
              <c16:uniqueId val="{00000000-D218-4244-AA49-7B2776270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501304"/>
        <c:axId val="301672944"/>
      </c:lineChart>
      <c:catAx>
        <c:axId val="25150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72944"/>
        <c:crosses val="autoZero"/>
        <c:auto val="1"/>
        <c:lblAlgn val="ctr"/>
        <c:lblOffset val="100"/>
        <c:noMultiLvlLbl val="0"/>
      </c:catAx>
      <c:valAx>
        <c:axId val="30167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0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59EC-056E-4346-B45E-409F768F6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Fco. Cabeza de Vaca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2F6496-3456-4C84-ABF0-819976B338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932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A309A-DA2B-47B0-A163-B54FBA125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10/01/2016 - 05/02/2019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051F2-26AD-47A4-8E80-F5FFBF4C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44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| Fco. Cabeza de Vaca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| Fco. Cabeza de Vaca</dc:title>
  <dc:creator>Frederik Peiniger</dc:creator>
  <cp:lastModifiedBy>Frederik Peiniger</cp:lastModifiedBy>
  <cp:revision>1</cp:revision>
  <dcterms:created xsi:type="dcterms:W3CDTF">2019-05-03T19:46:45Z</dcterms:created>
  <dcterms:modified xsi:type="dcterms:W3CDTF">2019-05-03T19:46:49Z</dcterms:modified>
</cp:coreProperties>
</file>