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17BCD-C2DD-4D5A-9F5E-1FCD347DE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Guatemala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17E0A8-75E4-407C-B7A6-171D6637BA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6462969"/>
              </p:ext>
            </p:extLst>
          </p:nvPr>
        </p:nvGraphicFramePr>
        <p:xfrm>
          <a:off x="457200" y="1731963"/>
          <a:ext cx="818845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64412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246181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06495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6215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784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16663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838776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565968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86612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7787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240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dr.giammattei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8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zuryriossosa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75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thelmaaldanagt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93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sandratorresgua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995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D97BA-64E7-4471-84B4-98DB64CEF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03/12/2019 - 03/19/2019</a:t>
            </a:r>
          </a:p>
        </p:txBody>
      </p:sp>
    </p:spTree>
    <p:extLst>
      <p:ext uri="{BB962C8B-B14F-4D97-AF65-F5344CB8AC3E}">
        <p14:creationId xmlns:p14="http://schemas.microsoft.com/office/powerpoint/2010/main" val="7530382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Guatemala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Guatemala</dc:title>
  <dc:creator>Frederik Peiniger</dc:creator>
  <cp:lastModifiedBy>Frederik Peiniger</cp:lastModifiedBy>
  <cp:revision>1</cp:revision>
  <dcterms:created xsi:type="dcterms:W3CDTF">2019-03-20T19:10:00Z</dcterms:created>
  <dcterms:modified xsi:type="dcterms:W3CDTF">2019-03-20T19:10:11Z</dcterms:modified>
</cp:coreProperties>
</file>